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3.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12" r:id="rId1"/>
  </p:sldMasterIdLst>
  <p:notesMasterIdLst>
    <p:notesMasterId r:id="rId28"/>
  </p:notesMasterIdLst>
  <p:sldIdLst>
    <p:sldId id="406" r:id="rId2"/>
    <p:sldId id="376" r:id="rId3"/>
    <p:sldId id="381" r:id="rId4"/>
    <p:sldId id="392" r:id="rId5"/>
    <p:sldId id="398" r:id="rId6"/>
    <p:sldId id="401" r:id="rId7"/>
    <p:sldId id="384" r:id="rId8"/>
    <p:sldId id="399" r:id="rId9"/>
    <p:sldId id="393" r:id="rId10"/>
    <p:sldId id="389" r:id="rId11"/>
    <p:sldId id="415" r:id="rId12"/>
    <p:sldId id="383" r:id="rId13"/>
    <p:sldId id="390" r:id="rId14"/>
    <p:sldId id="410" r:id="rId15"/>
    <p:sldId id="416" r:id="rId16"/>
    <p:sldId id="412" r:id="rId17"/>
    <p:sldId id="413" r:id="rId18"/>
    <p:sldId id="388" r:id="rId19"/>
    <p:sldId id="386" r:id="rId20"/>
    <p:sldId id="382" r:id="rId21"/>
    <p:sldId id="396" r:id="rId22"/>
    <p:sldId id="409" r:id="rId23"/>
    <p:sldId id="408" r:id="rId24"/>
    <p:sldId id="402" r:id="rId25"/>
    <p:sldId id="397" r:id="rId26"/>
    <p:sldId id="407" r:id="rId27"/>
  </p:sldIdLst>
  <p:sldSz cx="12192000" cy="6858000"/>
  <p:notesSz cx="6858000" cy="9144000"/>
  <p:custDataLst>
    <p:tags r:id="rId2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72" autoAdjust="0"/>
    <p:restoredTop sz="94660"/>
  </p:normalViewPr>
  <p:slideViewPr>
    <p:cSldViewPr snapToGrid="0">
      <p:cViewPr varScale="1">
        <p:scale>
          <a:sx n="86" d="100"/>
          <a:sy n="86" d="100"/>
        </p:scale>
        <p:origin x="547" y="67"/>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jpg>
</file>

<file path=ppt/media/image35.jpg>
</file>

<file path=ppt/media/image36.jpg>
</file>

<file path=ppt/media/image4.jp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2021-05-23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extLst>
      <p:ext uri="{BB962C8B-B14F-4D97-AF65-F5344CB8AC3E}">
        <p14:creationId xmlns:p14="http://schemas.microsoft.com/office/powerpoint/2010/main" val="2423252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extLst>
      <p:ext uri="{BB962C8B-B14F-4D97-AF65-F5344CB8AC3E}">
        <p14:creationId xmlns:p14="http://schemas.microsoft.com/office/powerpoint/2010/main" val="18236754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1340899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extLst>
      <p:ext uri="{BB962C8B-B14F-4D97-AF65-F5344CB8AC3E}">
        <p14:creationId xmlns:p14="http://schemas.microsoft.com/office/powerpoint/2010/main" val="35753459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extLst>
      <p:ext uri="{BB962C8B-B14F-4D97-AF65-F5344CB8AC3E}">
        <p14:creationId xmlns:p14="http://schemas.microsoft.com/office/powerpoint/2010/main" val="2253850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extLst>
      <p:ext uri="{BB962C8B-B14F-4D97-AF65-F5344CB8AC3E}">
        <p14:creationId xmlns:p14="http://schemas.microsoft.com/office/powerpoint/2010/main" val="3319919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extLst>
      <p:ext uri="{BB962C8B-B14F-4D97-AF65-F5344CB8AC3E}">
        <p14:creationId xmlns:p14="http://schemas.microsoft.com/office/powerpoint/2010/main" val="1741893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extLst>
      <p:ext uri="{BB962C8B-B14F-4D97-AF65-F5344CB8AC3E}">
        <p14:creationId xmlns:p14="http://schemas.microsoft.com/office/powerpoint/2010/main" val="842344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extLst>
      <p:ext uri="{BB962C8B-B14F-4D97-AF65-F5344CB8AC3E}">
        <p14:creationId xmlns:p14="http://schemas.microsoft.com/office/powerpoint/2010/main" val="3752342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17</a:t>
            </a:fld>
            <a:endParaRPr lang="zh-CN" altLang="en-US"/>
          </a:p>
        </p:txBody>
      </p:sp>
    </p:spTree>
    <p:extLst>
      <p:ext uri="{BB962C8B-B14F-4D97-AF65-F5344CB8AC3E}">
        <p14:creationId xmlns:p14="http://schemas.microsoft.com/office/powerpoint/2010/main" val="4234063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18</a:t>
            </a:fld>
            <a:endParaRPr lang="zh-CN" altLang="en-US"/>
          </a:p>
        </p:txBody>
      </p:sp>
    </p:spTree>
    <p:extLst>
      <p:ext uri="{BB962C8B-B14F-4D97-AF65-F5344CB8AC3E}">
        <p14:creationId xmlns:p14="http://schemas.microsoft.com/office/powerpoint/2010/main" val="2264833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19</a:t>
            </a:fld>
            <a:endParaRPr lang="zh-CN" altLang="en-US"/>
          </a:p>
        </p:txBody>
      </p:sp>
    </p:spTree>
    <p:extLst>
      <p:ext uri="{BB962C8B-B14F-4D97-AF65-F5344CB8AC3E}">
        <p14:creationId xmlns:p14="http://schemas.microsoft.com/office/powerpoint/2010/main" val="3422793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extLst>
      <p:ext uri="{BB962C8B-B14F-4D97-AF65-F5344CB8AC3E}">
        <p14:creationId xmlns:p14="http://schemas.microsoft.com/office/powerpoint/2010/main" val="9305049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20</a:t>
            </a:fld>
            <a:endParaRPr lang="zh-CN" altLang="en-US"/>
          </a:p>
        </p:txBody>
      </p:sp>
    </p:spTree>
    <p:extLst>
      <p:ext uri="{BB962C8B-B14F-4D97-AF65-F5344CB8AC3E}">
        <p14:creationId xmlns:p14="http://schemas.microsoft.com/office/powerpoint/2010/main" val="25694518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21</a:t>
            </a:fld>
            <a:endParaRPr lang="zh-CN" altLang="en-US"/>
          </a:p>
        </p:txBody>
      </p:sp>
    </p:spTree>
    <p:extLst>
      <p:ext uri="{BB962C8B-B14F-4D97-AF65-F5344CB8AC3E}">
        <p14:creationId xmlns:p14="http://schemas.microsoft.com/office/powerpoint/2010/main" val="35186162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22</a:t>
            </a:fld>
            <a:endParaRPr lang="zh-CN" altLang="en-US"/>
          </a:p>
        </p:txBody>
      </p:sp>
    </p:spTree>
    <p:extLst>
      <p:ext uri="{BB962C8B-B14F-4D97-AF65-F5344CB8AC3E}">
        <p14:creationId xmlns:p14="http://schemas.microsoft.com/office/powerpoint/2010/main" val="17635448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23</a:t>
            </a:fld>
            <a:endParaRPr lang="zh-CN" altLang="en-US"/>
          </a:p>
        </p:txBody>
      </p:sp>
    </p:spTree>
    <p:extLst>
      <p:ext uri="{BB962C8B-B14F-4D97-AF65-F5344CB8AC3E}">
        <p14:creationId xmlns:p14="http://schemas.microsoft.com/office/powerpoint/2010/main" val="2318662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24</a:t>
            </a:fld>
            <a:endParaRPr lang="zh-CN" altLang="en-US"/>
          </a:p>
        </p:txBody>
      </p:sp>
    </p:spTree>
    <p:extLst>
      <p:ext uri="{BB962C8B-B14F-4D97-AF65-F5344CB8AC3E}">
        <p14:creationId xmlns:p14="http://schemas.microsoft.com/office/powerpoint/2010/main" val="30850410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25</a:t>
            </a:fld>
            <a:endParaRPr lang="zh-CN" altLang="en-US"/>
          </a:p>
        </p:txBody>
      </p:sp>
    </p:spTree>
    <p:extLst>
      <p:ext uri="{BB962C8B-B14F-4D97-AF65-F5344CB8AC3E}">
        <p14:creationId xmlns:p14="http://schemas.microsoft.com/office/powerpoint/2010/main" val="40166698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26</a:t>
            </a:fld>
            <a:endParaRPr lang="zh-CN" altLang="en-US"/>
          </a:p>
        </p:txBody>
      </p:sp>
    </p:spTree>
    <p:extLst>
      <p:ext uri="{BB962C8B-B14F-4D97-AF65-F5344CB8AC3E}">
        <p14:creationId xmlns:p14="http://schemas.microsoft.com/office/powerpoint/2010/main" val="2326696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extLst>
      <p:ext uri="{BB962C8B-B14F-4D97-AF65-F5344CB8AC3E}">
        <p14:creationId xmlns:p14="http://schemas.microsoft.com/office/powerpoint/2010/main" val="1245784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3992921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extLst>
      <p:ext uri="{BB962C8B-B14F-4D97-AF65-F5344CB8AC3E}">
        <p14:creationId xmlns:p14="http://schemas.microsoft.com/office/powerpoint/2010/main" val="763289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extLst>
      <p:ext uri="{BB962C8B-B14F-4D97-AF65-F5344CB8AC3E}">
        <p14:creationId xmlns:p14="http://schemas.microsoft.com/office/powerpoint/2010/main" val="2449186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extLst>
      <p:ext uri="{BB962C8B-B14F-4D97-AF65-F5344CB8AC3E}">
        <p14:creationId xmlns:p14="http://schemas.microsoft.com/office/powerpoint/2010/main" val="97156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extLst>
      <p:ext uri="{BB962C8B-B14F-4D97-AF65-F5344CB8AC3E}">
        <p14:creationId xmlns:p14="http://schemas.microsoft.com/office/powerpoint/2010/main" val="3939485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3029830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92353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72180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defTabSz="914400"/>
            <a:fld id="{16E5758D-A3C3-4E88-8AC0-22500507BD7E}" type="datetimeFigureOut">
              <a:rPr lang="zh-CN" altLang="en-US" smtClean="0">
                <a:solidFill>
                  <a:prstClr val="black">
                    <a:tint val="75000"/>
                  </a:prstClr>
                </a:solidFill>
              </a:rPr>
              <a:pPr defTabSz="914400"/>
              <a:t>2021-05-23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400"/>
            <a:fld id="{AA4E786F-588D-4932-A7B2-AE3451FA4ACA}" type="slidenum">
              <a:rPr lang="zh-CN" altLang="en-US" smtClean="0">
                <a:solidFill>
                  <a:prstClr val="black">
                    <a:tint val="75000"/>
                  </a:prstClr>
                </a:solidFill>
              </a:rPr>
              <a:pPr defTabSz="914400"/>
              <a:t>‹#›</a:t>
            </a:fld>
            <a:endParaRPr lang="zh-CN" altLang="en-US">
              <a:solidFill>
                <a:prstClr val="black">
                  <a:tint val="75000"/>
                </a:prstClr>
              </a:solidFill>
            </a:endParaRPr>
          </a:p>
        </p:txBody>
      </p:sp>
    </p:spTree>
    <p:extLst>
      <p:ext uri="{BB962C8B-B14F-4D97-AF65-F5344CB8AC3E}">
        <p14:creationId xmlns:p14="http://schemas.microsoft.com/office/powerpoint/2010/main" val="302129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b="10095"/>
          <a:stretch/>
        </p:blipFill>
        <p:spPr>
          <a:xfrm>
            <a:off x="0" y="0"/>
            <a:ext cx="12192000" cy="6858000"/>
          </a:xfrm>
          <a:prstGeom prst="rect">
            <a:avLst/>
          </a:prstGeom>
        </p:spPr>
      </p:pic>
      <p:pic>
        <p:nvPicPr>
          <p:cNvPr id="4" name="图片 3"/>
          <p:cNvPicPr>
            <a:picLocks noChangeAspect="1"/>
          </p:cNvPicPr>
          <p:nvPr userDrawn="1"/>
        </p:nvPicPr>
        <p:blipFill>
          <a:blip r:embed="rId3"/>
          <a:stretch>
            <a:fillRect/>
          </a:stretch>
        </p:blipFill>
        <p:spPr>
          <a:xfrm>
            <a:off x="487194" y="1000481"/>
            <a:ext cx="11217612" cy="5809992"/>
          </a:xfrm>
          <a:prstGeom prst="rect">
            <a:avLst/>
          </a:prstGeom>
        </p:spPr>
      </p:pic>
      <p:sp>
        <p:nvSpPr>
          <p:cNvPr id="5" name="矩形 4"/>
          <p:cNvSpPr/>
          <p:nvPr userDrawn="1"/>
        </p:nvSpPr>
        <p:spPr>
          <a:xfrm>
            <a:off x="315626" y="412070"/>
            <a:ext cx="1097090" cy="2156958"/>
          </a:xfrm>
          <a:prstGeom prst="rect">
            <a:avLst/>
          </a:prstGeom>
          <a:ln>
            <a:noFill/>
          </a:ln>
          <a:effectLst>
            <a:outerShdw blurRad="190500" dist="1270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6" name="组合 5"/>
          <p:cNvGrpSpPr/>
          <p:nvPr userDrawn="1"/>
        </p:nvGrpSpPr>
        <p:grpSpPr>
          <a:xfrm>
            <a:off x="377772" y="533790"/>
            <a:ext cx="1010897" cy="1871426"/>
            <a:chOff x="335862" y="571890"/>
            <a:chExt cx="1010897" cy="1871426"/>
          </a:xfrm>
        </p:grpSpPr>
        <p:sp>
          <p:nvSpPr>
            <p:cNvPr id="7" name="文本框 6"/>
            <p:cNvSpPr txBox="1"/>
            <p:nvPr/>
          </p:nvSpPr>
          <p:spPr>
            <a:xfrm rot="5400000">
              <a:off x="489955" y="843919"/>
              <a:ext cx="1128834" cy="584775"/>
            </a:xfrm>
            <a:prstGeom prst="rect">
              <a:avLst/>
            </a:prstGeom>
            <a:noFill/>
          </p:spPr>
          <p:txBody>
            <a:bodyPr wrap="none" rtlCol="0">
              <a:spAutoFit/>
              <a:scene3d>
                <a:camera prst="orthographicFront"/>
                <a:lightRig rig="threePt" dir="t"/>
              </a:scene3d>
              <a:sp3d contourW="12700"/>
            </a:bodyPr>
            <a:lstStyle/>
            <a:p>
              <a:pPr algn="ctr"/>
              <a:r>
                <a:rPr lang="en-US" altLang="zh-CN" sz="3200" b="1" dirty="0">
                  <a:solidFill>
                    <a:schemeClr val="bg1"/>
                  </a:solidFill>
                  <a:latin typeface="Century Gothic" panose="020B0502020202020204" pitchFamily="34" charset="0"/>
                </a:rPr>
                <a:t>PART</a:t>
              </a:r>
              <a:endParaRPr lang="zh-CN" altLang="en-US" sz="3200" b="1" dirty="0">
                <a:solidFill>
                  <a:schemeClr val="bg1"/>
                </a:solidFill>
                <a:latin typeface="Century Gothic" panose="020B0502020202020204" pitchFamily="34" charset="0"/>
              </a:endParaRPr>
            </a:p>
          </p:txBody>
        </p:sp>
        <p:sp>
          <p:nvSpPr>
            <p:cNvPr id="8" name="文本框 7"/>
            <p:cNvSpPr txBox="1"/>
            <p:nvPr/>
          </p:nvSpPr>
          <p:spPr>
            <a:xfrm rot="5400000">
              <a:off x="105511" y="1628189"/>
              <a:ext cx="1045478" cy="584775"/>
            </a:xfrm>
            <a:prstGeom prst="rect">
              <a:avLst/>
            </a:prstGeom>
            <a:noFill/>
          </p:spPr>
          <p:txBody>
            <a:bodyPr wrap="none" rtlCol="0">
              <a:spAutoFit/>
              <a:scene3d>
                <a:camera prst="orthographicFront"/>
                <a:lightRig rig="threePt" dir="t"/>
              </a:scene3d>
              <a:sp3d contourW="12700"/>
            </a:bodyPr>
            <a:lstStyle/>
            <a:p>
              <a:pPr algn="r"/>
              <a:r>
                <a:rPr lang="en-US" altLang="zh-CN" sz="3200" b="1" dirty="0">
                  <a:solidFill>
                    <a:schemeClr val="bg1"/>
                  </a:solidFill>
                  <a:latin typeface="Century Gothic" panose="020B0502020202020204" pitchFamily="34" charset="0"/>
                </a:rPr>
                <a:t>ONE</a:t>
              </a:r>
              <a:endParaRPr lang="zh-CN" altLang="en-US" sz="3200" b="1" dirty="0">
                <a:solidFill>
                  <a:schemeClr val="bg1"/>
                </a:solidFill>
                <a:latin typeface="Century Gothic" panose="020B0502020202020204" pitchFamily="34" charset="0"/>
              </a:endParaRPr>
            </a:p>
          </p:txBody>
        </p:sp>
      </p:grpSp>
      <p:sp>
        <p:nvSpPr>
          <p:cNvPr id="11" name="矩形 10"/>
          <p:cNvSpPr/>
          <p:nvPr userDrawn="1"/>
        </p:nvSpPr>
        <p:spPr>
          <a:xfrm rot="5400000">
            <a:off x="10934016" y="5792431"/>
            <a:ext cx="525204" cy="103258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userDrawn="1"/>
        </p:nvSpPr>
        <p:spPr>
          <a:xfrm>
            <a:off x="10642612" y="6139448"/>
            <a:ext cx="1108116" cy="338554"/>
          </a:xfrm>
          <a:prstGeom prst="rect">
            <a:avLst/>
          </a:prstGeom>
          <a:noFill/>
        </p:spPr>
        <p:txBody>
          <a:bodyPr wrap="square" rtlCol="0">
            <a:spAutoFit/>
            <a:scene3d>
              <a:camera prst="orthographicFront"/>
              <a:lightRig rig="threePt" dir="t"/>
            </a:scene3d>
            <a:sp3d contourW="12700"/>
          </a:bodyPr>
          <a:lstStyle/>
          <a:p>
            <a:pPr algn="ctr"/>
            <a:r>
              <a:rPr lang="en-US" altLang="zh-CN" sz="1600" i="1" dirty="0">
                <a:solidFill>
                  <a:schemeClr val="bg1"/>
                </a:solidFill>
                <a:latin typeface="Century Gothic" panose="020B0502020202020204" pitchFamily="34" charset="0"/>
              </a:rPr>
              <a:t>&lt; 01 &gt;</a:t>
            </a:r>
            <a:endParaRPr lang="zh-CN" altLang="en-US" sz="1600"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18339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b="10095"/>
          <a:stretch/>
        </p:blipFill>
        <p:spPr>
          <a:xfrm>
            <a:off x="0" y="0"/>
            <a:ext cx="12192000" cy="6858000"/>
          </a:xfrm>
          <a:prstGeom prst="rect">
            <a:avLst/>
          </a:prstGeom>
        </p:spPr>
      </p:pic>
      <p:pic>
        <p:nvPicPr>
          <p:cNvPr id="4" name="图片 3"/>
          <p:cNvPicPr>
            <a:picLocks noChangeAspect="1"/>
          </p:cNvPicPr>
          <p:nvPr userDrawn="1"/>
        </p:nvPicPr>
        <p:blipFill>
          <a:blip r:embed="rId3"/>
          <a:stretch>
            <a:fillRect/>
          </a:stretch>
        </p:blipFill>
        <p:spPr>
          <a:xfrm>
            <a:off x="487194" y="1000481"/>
            <a:ext cx="11217612" cy="5809992"/>
          </a:xfrm>
          <a:prstGeom prst="rect">
            <a:avLst/>
          </a:prstGeom>
        </p:spPr>
      </p:pic>
      <p:sp>
        <p:nvSpPr>
          <p:cNvPr id="5" name="矩形 4"/>
          <p:cNvSpPr/>
          <p:nvPr userDrawn="1"/>
        </p:nvSpPr>
        <p:spPr>
          <a:xfrm>
            <a:off x="315626" y="412070"/>
            <a:ext cx="1097090" cy="2156958"/>
          </a:xfrm>
          <a:prstGeom prst="rect">
            <a:avLst/>
          </a:prstGeom>
          <a:ln>
            <a:noFill/>
          </a:ln>
          <a:effectLst>
            <a:outerShdw blurRad="190500" dist="1270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6" name="组合 5"/>
          <p:cNvGrpSpPr/>
          <p:nvPr userDrawn="1"/>
        </p:nvGrpSpPr>
        <p:grpSpPr>
          <a:xfrm>
            <a:off x="377773" y="533790"/>
            <a:ext cx="1010896" cy="1884250"/>
            <a:chOff x="335863" y="571890"/>
            <a:chExt cx="1010896" cy="1884250"/>
          </a:xfrm>
        </p:grpSpPr>
        <p:sp>
          <p:nvSpPr>
            <p:cNvPr id="7" name="文本框 6"/>
            <p:cNvSpPr txBox="1"/>
            <p:nvPr/>
          </p:nvSpPr>
          <p:spPr>
            <a:xfrm rot="5400000">
              <a:off x="489955" y="843919"/>
              <a:ext cx="1128834" cy="584775"/>
            </a:xfrm>
            <a:prstGeom prst="rect">
              <a:avLst/>
            </a:prstGeom>
            <a:noFill/>
          </p:spPr>
          <p:txBody>
            <a:bodyPr wrap="none" rtlCol="0">
              <a:spAutoFit/>
              <a:scene3d>
                <a:camera prst="orthographicFront"/>
                <a:lightRig rig="threePt" dir="t"/>
              </a:scene3d>
              <a:sp3d contourW="12700"/>
            </a:bodyPr>
            <a:lstStyle/>
            <a:p>
              <a:pPr algn="ctr"/>
              <a:r>
                <a:rPr lang="en-US" altLang="zh-CN" sz="3200" b="1" dirty="0">
                  <a:solidFill>
                    <a:schemeClr val="bg1"/>
                  </a:solidFill>
                  <a:latin typeface="Century Gothic" panose="020B0502020202020204" pitchFamily="34" charset="0"/>
                </a:rPr>
                <a:t>PART</a:t>
              </a:r>
              <a:endParaRPr lang="zh-CN" altLang="en-US" sz="3200" b="1" dirty="0">
                <a:solidFill>
                  <a:schemeClr val="bg1"/>
                </a:solidFill>
                <a:latin typeface="Century Gothic" panose="020B0502020202020204" pitchFamily="34" charset="0"/>
              </a:endParaRPr>
            </a:p>
          </p:txBody>
        </p:sp>
        <p:sp>
          <p:nvSpPr>
            <p:cNvPr id="8" name="文本框 7"/>
            <p:cNvSpPr txBox="1"/>
            <p:nvPr/>
          </p:nvSpPr>
          <p:spPr>
            <a:xfrm rot="5400000">
              <a:off x="92687" y="1628189"/>
              <a:ext cx="1071127" cy="584775"/>
            </a:xfrm>
            <a:prstGeom prst="rect">
              <a:avLst/>
            </a:prstGeom>
            <a:noFill/>
          </p:spPr>
          <p:txBody>
            <a:bodyPr wrap="none" rtlCol="0">
              <a:spAutoFit/>
              <a:scene3d>
                <a:camera prst="orthographicFront"/>
                <a:lightRig rig="threePt" dir="t"/>
              </a:scene3d>
              <a:sp3d contourW="12700"/>
            </a:bodyPr>
            <a:lstStyle/>
            <a:p>
              <a:pPr algn="r"/>
              <a:r>
                <a:rPr lang="en-US" altLang="zh-CN" sz="3200" b="1" dirty="0">
                  <a:solidFill>
                    <a:schemeClr val="bg1"/>
                  </a:solidFill>
                  <a:latin typeface="Century Gothic" panose="020B0502020202020204" pitchFamily="34" charset="0"/>
                </a:rPr>
                <a:t>TWO</a:t>
              </a:r>
              <a:endParaRPr lang="zh-CN" altLang="en-US" sz="3200" b="1" dirty="0">
                <a:solidFill>
                  <a:schemeClr val="bg1"/>
                </a:solidFill>
                <a:latin typeface="Century Gothic" panose="020B0502020202020204" pitchFamily="34" charset="0"/>
              </a:endParaRPr>
            </a:p>
          </p:txBody>
        </p:sp>
      </p:grpSp>
      <p:sp>
        <p:nvSpPr>
          <p:cNvPr id="11" name="矩形 10"/>
          <p:cNvSpPr/>
          <p:nvPr userDrawn="1"/>
        </p:nvSpPr>
        <p:spPr>
          <a:xfrm rot="5400000">
            <a:off x="10934016" y="5792431"/>
            <a:ext cx="525204" cy="103258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userDrawn="1"/>
        </p:nvSpPr>
        <p:spPr>
          <a:xfrm>
            <a:off x="10642612" y="6139448"/>
            <a:ext cx="1108116" cy="338554"/>
          </a:xfrm>
          <a:prstGeom prst="rect">
            <a:avLst/>
          </a:prstGeom>
          <a:noFill/>
        </p:spPr>
        <p:txBody>
          <a:bodyPr wrap="square" rtlCol="0">
            <a:spAutoFit/>
            <a:scene3d>
              <a:camera prst="orthographicFront"/>
              <a:lightRig rig="threePt" dir="t"/>
            </a:scene3d>
            <a:sp3d contourW="12700"/>
          </a:bodyPr>
          <a:lstStyle/>
          <a:p>
            <a:pPr algn="ctr"/>
            <a:r>
              <a:rPr lang="en-US" altLang="zh-CN" sz="1600" i="1" dirty="0">
                <a:solidFill>
                  <a:schemeClr val="bg1"/>
                </a:solidFill>
                <a:latin typeface="Century Gothic" panose="020B0502020202020204" pitchFamily="34" charset="0"/>
              </a:rPr>
              <a:t>&lt; 02 &gt;</a:t>
            </a:r>
            <a:endParaRPr lang="zh-CN" altLang="en-US" sz="1600"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22349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b="10095"/>
          <a:stretch/>
        </p:blipFill>
        <p:spPr>
          <a:xfrm>
            <a:off x="0" y="0"/>
            <a:ext cx="12192000" cy="6858000"/>
          </a:xfrm>
          <a:prstGeom prst="rect">
            <a:avLst/>
          </a:prstGeom>
        </p:spPr>
      </p:pic>
      <p:pic>
        <p:nvPicPr>
          <p:cNvPr id="4" name="图片 3"/>
          <p:cNvPicPr>
            <a:picLocks noChangeAspect="1"/>
          </p:cNvPicPr>
          <p:nvPr userDrawn="1"/>
        </p:nvPicPr>
        <p:blipFill>
          <a:blip r:embed="rId3"/>
          <a:stretch>
            <a:fillRect/>
          </a:stretch>
        </p:blipFill>
        <p:spPr>
          <a:xfrm>
            <a:off x="487194" y="1000481"/>
            <a:ext cx="11217612" cy="5809992"/>
          </a:xfrm>
          <a:prstGeom prst="rect">
            <a:avLst/>
          </a:prstGeom>
        </p:spPr>
      </p:pic>
      <p:sp>
        <p:nvSpPr>
          <p:cNvPr id="5" name="矩形 4"/>
          <p:cNvSpPr/>
          <p:nvPr userDrawn="1"/>
        </p:nvSpPr>
        <p:spPr>
          <a:xfrm>
            <a:off x="315626" y="412070"/>
            <a:ext cx="1097090" cy="2156958"/>
          </a:xfrm>
          <a:prstGeom prst="rect">
            <a:avLst/>
          </a:prstGeom>
          <a:ln>
            <a:noFill/>
          </a:ln>
          <a:effectLst>
            <a:outerShdw blurRad="190500" dist="1270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377774" y="533790"/>
            <a:ext cx="1010895" cy="1999666"/>
            <a:chOff x="335864" y="571890"/>
            <a:chExt cx="1010895" cy="1999666"/>
          </a:xfrm>
        </p:grpSpPr>
        <p:sp>
          <p:nvSpPr>
            <p:cNvPr id="7" name="文本框 6"/>
            <p:cNvSpPr txBox="1"/>
            <p:nvPr/>
          </p:nvSpPr>
          <p:spPr>
            <a:xfrm rot="5400000">
              <a:off x="489955" y="843919"/>
              <a:ext cx="1128834" cy="584775"/>
            </a:xfrm>
            <a:prstGeom prst="rect">
              <a:avLst/>
            </a:prstGeom>
            <a:noFill/>
          </p:spPr>
          <p:txBody>
            <a:bodyPr wrap="none" rtlCol="0">
              <a:spAutoFit/>
              <a:scene3d>
                <a:camera prst="orthographicFront"/>
                <a:lightRig rig="threePt" dir="t"/>
              </a:scene3d>
              <a:sp3d contourW="12700"/>
            </a:bodyPr>
            <a:lstStyle/>
            <a:p>
              <a:pPr algn="ctr"/>
              <a:r>
                <a:rPr lang="en-US" altLang="zh-CN" sz="3200" b="1" dirty="0">
                  <a:solidFill>
                    <a:schemeClr val="bg1"/>
                  </a:solidFill>
                  <a:latin typeface="Century Gothic" panose="020B0502020202020204" pitchFamily="34" charset="0"/>
                </a:rPr>
                <a:t>PART</a:t>
              </a:r>
              <a:endParaRPr lang="zh-CN" altLang="en-US" sz="3200" b="1" dirty="0">
                <a:solidFill>
                  <a:schemeClr val="bg1"/>
                </a:solidFill>
                <a:latin typeface="Century Gothic" panose="020B0502020202020204" pitchFamily="34" charset="0"/>
              </a:endParaRPr>
            </a:p>
          </p:txBody>
        </p:sp>
        <p:sp>
          <p:nvSpPr>
            <p:cNvPr id="8" name="文本框 7"/>
            <p:cNvSpPr txBox="1"/>
            <p:nvPr/>
          </p:nvSpPr>
          <p:spPr>
            <a:xfrm rot="5400000">
              <a:off x="-22728" y="1628189"/>
              <a:ext cx="1301959" cy="584775"/>
            </a:xfrm>
            <a:prstGeom prst="rect">
              <a:avLst/>
            </a:prstGeom>
            <a:noFill/>
          </p:spPr>
          <p:txBody>
            <a:bodyPr wrap="none" rtlCol="0">
              <a:spAutoFit/>
              <a:scene3d>
                <a:camera prst="orthographicFront"/>
                <a:lightRig rig="threePt" dir="t"/>
              </a:scene3d>
              <a:sp3d contourW="12700"/>
            </a:bodyPr>
            <a:lstStyle/>
            <a:p>
              <a:pPr algn="r"/>
              <a:r>
                <a:rPr lang="en-US" altLang="zh-CN" sz="3200" b="1" dirty="0">
                  <a:solidFill>
                    <a:schemeClr val="bg1"/>
                  </a:solidFill>
                  <a:latin typeface="Century Gothic" panose="020B0502020202020204" pitchFamily="34" charset="0"/>
                </a:rPr>
                <a:t>THREE</a:t>
              </a:r>
              <a:endParaRPr lang="zh-CN" altLang="en-US" sz="3200" b="1" dirty="0">
                <a:solidFill>
                  <a:schemeClr val="bg1"/>
                </a:solidFill>
                <a:latin typeface="Century Gothic" panose="020B0502020202020204" pitchFamily="34" charset="0"/>
              </a:endParaRPr>
            </a:p>
          </p:txBody>
        </p:sp>
      </p:grpSp>
      <p:sp>
        <p:nvSpPr>
          <p:cNvPr id="11" name="矩形 10"/>
          <p:cNvSpPr/>
          <p:nvPr userDrawn="1"/>
        </p:nvSpPr>
        <p:spPr>
          <a:xfrm rot="5400000">
            <a:off x="10934016" y="5792431"/>
            <a:ext cx="525204" cy="103258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userDrawn="1"/>
        </p:nvSpPr>
        <p:spPr>
          <a:xfrm>
            <a:off x="10642612" y="6139448"/>
            <a:ext cx="1108116" cy="338554"/>
          </a:xfrm>
          <a:prstGeom prst="rect">
            <a:avLst/>
          </a:prstGeom>
          <a:noFill/>
        </p:spPr>
        <p:txBody>
          <a:bodyPr wrap="square" rtlCol="0">
            <a:spAutoFit/>
            <a:scene3d>
              <a:camera prst="orthographicFront"/>
              <a:lightRig rig="threePt" dir="t"/>
            </a:scene3d>
            <a:sp3d contourW="12700"/>
          </a:bodyPr>
          <a:lstStyle/>
          <a:p>
            <a:pPr algn="ctr"/>
            <a:r>
              <a:rPr lang="en-US" altLang="zh-CN" sz="1600" i="1" dirty="0">
                <a:solidFill>
                  <a:schemeClr val="bg1"/>
                </a:solidFill>
                <a:latin typeface="Century Gothic" panose="020B0502020202020204" pitchFamily="34" charset="0"/>
              </a:rPr>
              <a:t>&lt; 03 &gt;</a:t>
            </a:r>
            <a:endParaRPr lang="zh-CN" altLang="en-US" sz="1600"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15255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b="10095"/>
          <a:stretch/>
        </p:blipFill>
        <p:spPr>
          <a:xfrm>
            <a:off x="0" y="0"/>
            <a:ext cx="12192000" cy="6858000"/>
          </a:xfrm>
          <a:prstGeom prst="rect">
            <a:avLst/>
          </a:prstGeom>
        </p:spPr>
      </p:pic>
      <p:pic>
        <p:nvPicPr>
          <p:cNvPr id="4" name="图片 3"/>
          <p:cNvPicPr>
            <a:picLocks noChangeAspect="1"/>
          </p:cNvPicPr>
          <p:nvPr userDrawn="1"/>
        </p:nvPicPr>
        <p:blipFill>
          <a:blip r:embed="rId3"/>
          <a:stretch>
            <a:fillRect/>
          </a:stretch>
        </p:blipFill>
        <p:spPr>
          <a:xfrm>
            <a:off x="487194" y="1000481"/>
            <a:ext cx="11217612" cy="5809992"/>
          </a:xfrm>
          <a:prstGeom prst="rect">
            <a:avLst/>
          </a:prstGeom>
        </p:spPr>
      </p:pic>
      <p:sp>
        <p:nvSpPr>
          <p:cNvPr id="5" name="矩形 4"/>
          <p:cNvSpPr/>
          <p:nvPr userDrawn="1"/>
        </p:nvSpPr>
        <p:spPr>
          <a:xfrm>
            <a:off x="315626" y="412070"/>
            <a:ext cx="1097090" cy="2156958"/>
          </a:xfrm>
          <a:prstGeom prst="rect">
            <a:avLst/>
          </a:prstGeom>
          <a:ln>
            <a:noFill/>
          </a:ln>
          <a:effectLst>
            <a:outerShdw blurRad="190500" dist="1270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6" name="组合 5"/>
          <p:cNvGrpSpPr/>
          <p:nvPr userDrawn="1"/>
        </p:nvGrpSpPr>
        <p:grpSpPr>
          <a:xfrm>
            <a:off x="377775" y="533790"/>
            <a:ext cx="1010894" cy="1962797"/>
            <a:chOff x="335865" y="571890"/>
            <a:chExt cx="1010894" cy="1962797"/>
          </a:xfrm>
        </p:grpSpPr>
        <p:sp>
          <p:nvSpPr>
            <p:cNvPr id="7" name="文本框 6"/>
            <p:cNvSpPr txBox="1"/>
            <p:nvPr/>
          </p:nvSpPr>
          <p:spPr>
            <a:xfrm rot="5400000">
              <a:off x="489955" y="843919"/>
              <a:ext cx="1128834" cy="584775"/>
            </a:xfrm>
            <a:prstGeom prst="rect">
              <a:avLst/>
            </a:prstGeom>
            <a:noFill/>
          </p:spPr>
          <p:txBody>
            <a:bodyPr wrap="none" rtlCol="0">
              <a:spAutoFit/>
              <a:scene3d>
                <a:camera prst="orthographicFront"/>
                <a:lightRig rig="threePt" dir="t"/>
              </a:scene3d>
              <a:sp3d contourW="12700"/>
            </a:bodyPr>
            <a:lstStyle/>
            <a:p>
              <a:pPr algn="ctr"/>
              <a:r>
                <a:rPr lang="en-US" altLang="zh-CN" sz="3200" b="1" dirty="0">
                  <a:solidFill>
                    <a:schemeClr val="bg1"/>
                  </a:solidFill>
                  <a:latin typeface="Century Gothic" panose="020B0502020202020204" pitchFamily="34" charset="0"/>
                </a:rPr>
                <a:t>PART</a:t>
              </a:r>
              <a:endParaRPr lang="zh-CN" altLang="en-US" sz="3200" b="1" dirty="0">
                <a:solidFill>
                  <a:schemeClr val="bg1"/>
                </a:solidFill>
                <a:latin typeface="Century Gothic" panose="020B0502020202020204" pitchFamily="34" charset="0"/>
              </a:endParaRPr>
            </a:p>
          </p:txBody>
        </p:sp>
        <p:sp>
          <p:nvSpPr>
            <p:cNvPr id="8" name="文本框 7"/>
            <p:cNvSpPr txBox="1"/>
            <p:nvPr/>
          </p:nvSpPr>
          <p:spPr>
            <a:xfrm rot="5400000">
              <a:off x="14142" y="1628189"/>
              <a:ext cx="1228221" cy="584775"/>
            </a:xfrm>
            <a:prstGeom prst="rect">
              <a:avLst/>
            </a:prstGeom>
            <a:noFill/>
          </p:spPr>
          <p:txBody>
            <a:bodyPr wrap="none" rtlCol="0">
              <a:spAutoFit/>
              <a:scene3d>
                <a:camera prst="orthographicFront"/>
                <a:lightRig rig="threePt" dir="t"/>
              </a:scene3d>
              <a:sp3d contourW="12700"/>
            </a:bodyPr>
            <a:lstStyle/>
            <a:p>
              <a:pPr algn="r"/>
              <a:r>
                <a:rPr lang="en-US" altLang="zh-CN" sz="3200" b="1" dirty="0">
                  <a:solidFill>
                    <a:schemeClr val="bg1"/>
                  </a:solidFill>
                  <a:latin typeface="Century Gothic" panose="020B0502020202020204" pitchFamily="34" charset="0"/>
                </a:rPr>
                <a:t>FOUR</a:t>
              </a:r>
              <a:endParaRPr lang="zh-CN" altLang="en-US" sz="3200" b="1" dirty="0">
                <a:solidFill>
                  <a:schemeClr val="bg1"/>
                </a:solidFill>
                <a:latin typeface="Century Gothic" panose="020B0502020202020204" pitchFamily="34" charset="0"/>
              </a:endParaRPr>
            </a:p>
          </p:txBody>
        </p:sp>
      </p:grpSp>
      <p:sp>
        <p:nvSpPr>
          <p:cNvPr id="11" name="矩形 10"/>
          <p:cNvSpPr/>
          <p:nvPr userDrawn="1"/>
        </p:nvSpPr>
        <p:spPr>
          <a:xfrm rot="5400000">
            <a:off x="10934016" y="5792431"/>
            <a:ext cx="525204" cy="103258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userDrawn="1"/>
        </p:nvSpPr>
        <p:spPr>
          <a:xfrm>
            <a:off x="10642612" y="6139448"/>
            <a:ext cx="1108116" cy="338554"/>
          </a:xfrm>
          <a:prstGeom prst="rect">
            <a:avLst/>
          </a:prstGeom>
          <a:noFill/>
        </p:spPr>
        <p:txBody>
          <a:bodyPr wrap="square" rtlCol="0">
            <a:spAutoFit/>
            <a:scene3d>
              <a:camera prst="orthographicFront"/>
              <a:lightRig rig="threePt" dir="t"/>
            </a:scene3d>
            <a:sp3d contourW="12700"/>
          </a:bodyPr>
          <a:lstStyle/>
          <a:p>
            <a:pPr algn="ctr"/>
            <a:r>
              <a:rPr lang="en-US" altLang="zh-CN" sz="1600" i="1" dirty="0">
                <a:solidFill>
                  <a:schemeClr val="bg1"/>
                </a:solidFill>
                <a:latin typeface="Century Gothic" panose="020B0502020202020204" pitchFamily="34" charset="0"/>
              </a:rPr>
              <a:t>&lt; 04 &gt;</a:t>
            </a:r>
            <a:endParaRPr lang="zh-CN" altLang="en-US" sz="1600"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589226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7860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487194" y="1000481"/>
            <a:ext cx="11217612" cy="5809992"/>
          </a:xfrm>
          <a:prstGeom prst="rect">
            <a:avLst/>
          </a:prstGeom>
        </p:spPr>
      </p:pic>
    </p:spTree>
    <p:extLst>
      <p:ext uri="{BB962C8B-B14F-4D97-AF65-F5344CB8AC3E}">
        <p14:creationId xmlns:p14="http://schemas.microsoft.com/office/powerpoint/2010/main" val="1809904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75088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08162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66631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45020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72399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748606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38106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2021-05-23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96336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16E5758D-A3C3-4E88-8AC0-22500507BD7E}" type="datetimeFigureOut">
              <a:rPr lang="zh-CN" altLang="en-US" smtClean="0">
                <a:solidFill>
                  <a:prstClr val="black">
                    <a:tint val="75000"/>
                  </a:prstClr>
                </a:solidFill>
              </a:rPr>
              <a:pPr defTabSz="914400"/>
              <a:t>2021-05-23</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AA4E786F-588D-4932-A7B2-AE3451FA4ACA}" type="slidenum">
              <a:rPr lang="zh-CN" altLang="en-US" smtClean="0">
                <a:solidFill>
                  <a:prstClr val="black">
                    <a:tint val="75000"/>
                  </a:prstClr>
                </a:solidFill>
              </a:rPr>
              <a:pPr defTabSz="914400"/>
              <a:t>‹#›</a:t>
            </a:fld>
            <a:endParaRPr lang="zh-CN" altLang="en-US">
              <a:solidFill>
                <a:prstClr val="black">
                  <a:tint val="75000"/>
                </a:prstClr>
              </a:solidFill>
            </a:endParaRPr>
          </a:p>
        </p:txBody>
      </p:sp>
    </p:spTree>
    <p:extLst>
      <p:ext uri="{BB962C8B-B14F-4D97-AF65-F5344CB8AC3E}">
        <p14:creationId xmlns:p14="http://schemas.microsoft.com/office/powerpoint/2010/main" val="1340352282"/>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656" r:id="rId13"/>
    <p:sldLayoutId id="2147483657" r:id="rId14"/>
    <p:sldLayoutId id="2147483658" r:id="rId15"/>
    <p:sldLayoutId id="2147483654" r:id="rId16"/>
    <p:sldLayoutId id="2147483659"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12.xml"/><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33.svg"/><Relationship Id="rId4" Type="http://schemas.openxmlformats.org/officeDocument/2006/relationships/image" Target="../media/image27.svg"/><Relationship Id="rId9" Type="http://schemas.openxmlformats.org/officeDocument/2006/relationships/image" Target="../media/image3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36.jpg"/><Relationship Id="rId4" Type="http://schemas.openxmlformats.org/officeDocument/2006/relationships/image" Target="../media/image35.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417921" y="744667"/>
            <a:ext cx="11217612" cy="5809992"/>
          </a:xfrm>
          <a:prstGeom prst="rect">
            <a:avLst/>
          </a:prstGeom>
        </p:spPr>
      </p:pic>
      <p:sp>
        <p:nvSpPr>
          <p:cNvPr id="4" name="矩形 3"/>
          <p:cNvSpPr/>
          <p:nvPr/>
        </p:nvSpPr>
        <p:spPr>
          <a:xfrm rot="5400000">
            <a:off x="5791200" y="-701297"/>
            <a:ext cx="609600" cy="35052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5400000">
            <a:off x="5921932" y="4319919"/>
            <a:ext cx="348135" cy="35052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10866438" y="3185886"/>
            <a:ext cx="901700" cy="695326"/>
            <a:chOff x="10866438" y="3185886"/>
            <a:chExt cx="901700" cy="695326"/>
          </a:xfrm>
        </p:grpSpPr>
        <p:sp>
          <p:nvSpPr>
            <p:cNvPr id="7" name="矩形 6"/>
            <p:cNvSpPr/>
            <p:nvPr/>
          </p:nvSpPr>
          <p:spPr>
            <a:xfrm rot="5400000">
              <a:off x="10969625" y="3082699"/>
              <a:ext cx="695326" cy="9017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燕尾形 7"/>
            <p:cNvSpPr/>
            <p:nvPr/>
          </p:nvSpPr>
          <p:spPr>
            <a:xfrm>
              <a:off x="11171238" y="3349399"/>
              <a:ext cx="292100" cy="3683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0" name="组合 19"/>
          <p:cNvGrpSpPr/>
          <p:nvPr/>
        </p:nvGrpSpPr>
        <p:grpSpPr>
          <a:xfrm>
            <a:off x="423863" y="3185886"/>
            <a:ext cx="901700" cy="695326"/>
            <a:chOff x="423863" y="3185886"/>
            <a:chExt cx="901700" cy="695326"/>
          </a:xfrm>
        </p:grpSpPr>
        <p:sp>
          <p:nvSpPr>
            <p:cNvPr id="6" name="矩形 5"/>
            <p:cNvSpPr/>
            <p:nvPr/>
          </p:nvSpPr>
          <p:spPr>
            <a:xfrm rot="5400000">
              <a:off x="527050" y="3082699"/>
              <a:ext cx="695326" cy="9017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flipH="1">
              <a:off x="728663" y="3349399"/>
              <a:ext cx="292100" cy="3683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7" name="文本框 16"/>
          <p:cNvSpPr txBox="1"/>
          <p:nvPr/>
        </p:nvSpPr>
        <p:spPr>
          <a:xfrm>
            <a:off x="-402001" y="1414610"/>
            <a:ext cx="12996000" cy="2215991"/>
          </a:xfrm>
          <a:prstGeom prst="rect">
            <a:avLst/>
          </a:prstGeom>
          <a:noFill/>
        </p:spPr>
        <p:txBody>
          <a:bodyPr wrap="square" rtlCol="0">
            <a:spAutoFit/>
            <a:scene3d>
              <a:camera prst="orthographicFront"/>
              <a:lightRig rig="threePt" dir="t"/>
            </a:scene3d>
            <a:sp3d contourW="12700"/>
          </a:bodyPr>
          <a:lstStyle/>
          <a:p>
            <a:pPr algn="ctr"/>
            <a:r>
              <a:rPr lang="en-US" altLang="zh-CN" sz="13800" b="1" i="1" spc="-300" dirty="0">
                <a:solidFill>
                  <a:schemeClr val="tx1">
                    <a:alpha val="4000"/>
                  </a:schemeClr>
                </a:solidFill>
                <a:latin typeface="Century Gothic" panose="020B0502020202020204" pitchFamily="34" charset="0"/>
              </a:rPr>
              <a:t>HACKATHON</a:t>
            </a:r>
            <a:endParaRPr lang="zh-CN" altLang="en-US" sz="13800" b="1" i="1" spc="-300" dirty="0">
              <a:solidFill>
                <a:schemeClr val="tx1">
                  <a:alpha val="4000"/>
                </a:schemeClr>
              </a:solidFill>
              <a:latin typeface="Century Gothic" panose="020B0502020202020204" pitchFamily="34" charset="0"/>
            </a:endParaRPr>
          </a:p>
        </p:txBody>
      </p:sp>
      <p:sp>
        <p:nvSpPr>
          <p:cNvPr id="10" name="文本框 9"/>
          <p:cNvSpPr txBox="1"/>
          <p:nvPr/>
        </p:nvSpPr>
        <p:spPr>
          <a:xfrm>
            <a:off x="4625085" y="1772905"/>
            <a:ext cx="2941831" cy="1569660"/>
          </a:xfrm>
          <a:prstGeom prst="rect">
            <a:avLst/>
          </a:prstGeom>
          <a:noFill/>
        </p:spPr>
        <p:txBody>
          <a:bodyPr wrap="none" rtlCol="0">
            <a:spAutoFit/>
            <a:scene3d>
              <a:camera prst="orthographicFront"/>
              <a:lightRig rig="threePt" dir="t"/>
            </a:scene3d>
            <a:sp3d contourW="12700"/>
          </a:bodyPr>
          <a:lstStyle/>
          <a:p>
            <a:pPr algn="ctr"/>
            <a:r>
              <a:rPr lang="en-US" altLang="zh-CN" sz="9600" b="1" i="1" dirty="0">
                <a:solidFill>
                  <a:schemeClr val="accent1"/>
                </a:solidFill>
                <a:latin typeface="Century Gothic" panose="020B0502020202020204" pitchFamily="34" charset="0"/>
              </a:rPr>
              <a:t>2021</a:t>
            </a:r>
          </a:p>
        </p:txBody>
      </p:sp>
      <p:sp>
        <p:nvSpPr>
          <p:cNvPr id="11" name="文本框 10"/>
          <p:cNvSpPr txBox="1"/>
          <p:nvPr/>
        </p:nvSpPr>
        <p:spPr>
          <a:xfrm>
            <a:off x="3765881" y="3472621"/>
            <a:ext cx="4521692" cy="830997"/>
          </a:xfrm>
          <a:prstGeom prst="rect">
            <a:avLst/>
          </a:prstGeom>
          <a:noFill/>
        </p:spPr>
        <p:txBody>
          <a:bodyPr wrap="square" rtlCol="0">
            <a:spAutoFit/>
            <a:scene3d>
              <a:camera prst="orthographicFront"/>
              <a:lightRig rig="threePt" dir="t"/>
            </a:scene3d>
            <a:sp3d contourW="12700"/>
          </a:bodyPr>
          <a:lstStyle/>
          <a:p>
            <a:pPr algn="dist"/>
            <a:r>
              <a:rPr lang="zh-CN" altLang="en-US" sz="4800" b="1" dirty="0">
                <a:gradFill>
                  <a:gsLst>
                    <a:gs pos="50000">
                      <a:schemeClr val="tx1">
                        <a:lumMod val="65000"/>
                        <a:lumOff val="35000"/>
                      </a:schemeClr>
                    </a:gs>
                    <a:gs pos="50000">
                      <a:schemeClr val="tx1">
                        <a:lumMod val="95000"/>
                        <a:lumOff val="5000"/>
                      </a:schemeClr>
                    </a:gs>
                  </a:gsLst>
                  <a:lin ang="5400000" scaled="1"/>
                </a:gradFill>
                <a:latin typeface="Century Gothic" panose="020B0502020202020204" pitchFamily="34" charset="0"/>
              </a:rPr>
              <a:t>产品：</a:t>
            </a:r>
            <a:r>
              <a:rPr lang="zh-CN" altLang="en-US" sz="4800" b="1" dirty="0">
                <a:solidFill>
                  <a:schemeClr val="accent2"/>
                </a:solidFill>
                <a:latin typeface="Century Gothic" panose="020B0502020202020204" pitchFamily="34" charset="0"/>
              </a:rPr>
              <a:t>活点</a:t>
            </a:r>
            <a:r>
              <a:rPr lang="zh-CN" altLang="en-US" sz="4800" b="1" dirty="0">
                <a:gradFill>
                  <a:gsLst>
                    <a:gs pos="50000">
                      <a:schemeClr val="tx1">
                        <a:lumMod val="65000"/>
                        <a:lumOff val="35000"/>
                      </a:schemeClr>
                    </a:gs>
                    <a:gs pos="50000">
                      <a:schemeClr val="tx1">
                        <a:lumMod val="95000"/>
                        <a:lumOff val="5000"/>
                      </a:schemeClr>
                    </a:gs>
                  </a:gsLst>
                  <a:lin ang="5400000" scaled="1"/>
                </a:gradFill>
                <a:latin typeface="Century Gothic" panose="020B0502020202020204" pitchFamily="34" charset="0"/>
              </a:rPr>
              <a:t>地图</a:t>
            </a:r>
          </a:p>
        </p:txBody>
      </p:sp>
      <p:sp>
        <p:nvSpPr>
          <p:cNvPr id="12" name="文本框 11"/>
          <p:cNvSpPr txBox="1"/>
          <p:nvPr/>
        </p:nvSpPr>
        <p:spPr>
          <a:xfrm>
            <a:off x="3064403" y="4528088"/>
            <a:ext cx="6063194" cy="707886"/>
          </a:xfrm>
          <a:prstGeom prst="rect">
            <a:avLst/>
          </a:prstGeom>
          <a:noFill/>
        </p:spPr>
        <p:txBody>
          <a:bodyPr wrap="square" rtlCol="0">
            <a:spAutoFit/>
            <a:scene3d>
              <a:camera prst="orthographicFront"/>
              <a:lightRig rig="threePt" dir="t"/>
            </a:scene3d>
            <a:sp3d contourW="12700"/>
          </a:bodyPr>
          <a:lstStyle/>
          <a:p>
            <a:pPr algn="ctr"/>
            <a:r>
              <a:rPr lang="zh-CN" altLang="en-US" sz="1000" dirty="0"/>
              <a:t>我们希望能针对性地解决目前深圳校区的种种不便利之处。第一，我们的产品以俯瞰视角显示了深圳校区的总体区域网络，同时展示了深圳校区的风景概况，老师同学们可以借助“活点地图”前往目的地；第二，我们的产品能分别显示校园各个区域的具体情况；第三，产品包含更加具体的信息，如在“教学楼”活点中，可以显示每间教室的课程安排情况，在“宿舍楼”活点中，显示“宿舍商铺”的位置信息，方便同学查找。</a:t>
            </a:r>
            <a:endParaRPr lang="en-US" altLang="zh-CN" sz="1000" dirty="0">
              <a:solidFill>
                <a:schemeClr val="bg1">
                  <a:lumMod val="65000"/>
                </a:schemeClr>
              </a:solidFill>
              <a:latin typeface="Century Gothic" panose="020B0502020202020204" pitchFamily="34" charset="0"/>
            </a:endParaRPr>
          </a:p>
        </p:txBody>
      </p:sp>
      <p:grpSp>
        <p:nvGrpSpPr>
          <p:cNvPr id="13" name="组合 12"/>
          <p:cNvGrpSpPr/>
          <p:nvPr/>
        </p:nvGrpSpPr>
        <p:grpSpPr>
          <a:xfrm>
            <a:off x="4625085" y="5324130"/>
            <a:ext cx="2846024" cy="316802"/>
            <a:chOff x="1051520" y="4117273"/>
            <a:chExt cx="2151327" cy="316802"/>
          </a:xfrm>
        </p:grpSpPr>
        <p:sp>
          <p:nvSpPr>
            <p:cNvPr id="14" name="圆角矩形 13"/>
            <p:cNvSpPr/>
            <p:nvPr/>
          </p:nvSpPr>
          <p:spPr>
            <a:xfrm>
              <a:off x="1244534" y="4117273"/>
              <a:ext cx="1765300" cy="31680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051520" y="4118443"/>
              <a:ext cx="2151327"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lumMod val="50000"/>
                    </a:schemeClr>
                  </a:solidFill>
                  <a:latin typeface="Century Gothic" panose="020B0502020202020204" pitchFamily="34" charset="0"/>
                </a:rPr>
                <a:t>队伍：霍格沃兹魔法少女</a:t>
              </a:r>
            </a:p>
          </p:txBody>
        </p:sp>
      </p:grpSp>
    </p:spTree>
    <p:extLst>
      <p:ext uri="{BB962C8B-B14F-4D97-AF65-F5344CB8AC3E}">
        <p14:creationId xmlns:p14="http://schemas.microsoft.com/office/powerpoint/2010/main" val="63459109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2" fill="hold" nodeType="afterEffect" p14:presetBounceEnd="51000">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14:bounceEnd="51000">
                                          <p:cBhvr additive="base">
                                            <p:cTn id="13" dur="1000" fill="hold"/>
                                            <p:tgtEl>
                                              <p:spTgt spid="19"/>
                                            </p:tgtEl>
                                            <p:attrNameLst>
                                              <p:attrName>ppt_x</p:attrName>
                                            </p:attrNameLst>
                                          </p:cBhvr>
                                          <p:tavLst>
                                            <p:tav tm="0">
                                              <p:val>
                                                <p:strVal val="1+#ppt_w/2"/>
                                              </p:val>
                                            </p:tav>
                                            <p:tav tm="100000">
                                              <p:val>
                                                <p:strVal val="#ppt_x"/>
                                              </p:val>
                                            </p:tav>
                                          </p:tavLst>
                                        </p:anim>
                                        <p:anim calcmode="lin" valueType="num" p14:bounceEnd="51000">
                                          <p:cBhvr additive="base">
                                            <p:cTn id="14" dur="1000" fill="hold"/>
                                            <p:tgtEl>
                                              <p:spTgt spid="19"/>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14:presetBounceEnd="51000">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14:bounceEnd="51000">
                                          <p:cBhvr additive="base">
                                            <p:cTn id="17" dur="1000" fill="hold"/>
                                            <p:tgtEl>
                                              <p:spTgt spid="20"/>
                                            </p:tgtEl>
                                            <p:attrNameLst>
                                              <p:attrName>ppt_x</p:attrName>
                                            </p:attrNameLst>
                                          </p:cBhvr>
                                          <p:tavLst>
                                            <p:tav tm="0">
                                              <p:val>
                                                <p:strVal val="0-#ppt_w/2"/>
                                              </p:val>
                                            </p:tav>
                                            <p:tav tm="100000">
                                              <p:val>
                                                <p:strVal val="#ppt_x"/>
                                              </p:val>
                                            </p:tav>
                                          </p:tavLst>
                                        </p:anim>
                                        <p:anim calcmode="lin" valueType="num" p14:bounceEnd="51000">
                                          <p:cBhvr additive="base">
                                            <p:cTn id="18" dur="1000" fill="hold"/>
                                            <p:tgtEl>
                                              <p:spTgt spid="20"/>
                                            </p:tgtEl>
                                            <p:attrNameLst>
                                              <p:attrName>ppt_y</p:attrName>
                                            </p:attrNameLst>
                                          </p:cBhvr>
                                          <p:tavLst>
                                            <p:tav tm="0">
                                              <p:val>
                                                <p:strVal val="#ppt_y"/>
                                              </p:val>
                                            </p:tav>
                                            <p:tav tm="100000">
                                              <p:val>
                                                <p:strVal val="#ppt_y"/>
                                              </p:val>
                                            </p:tav>
                                          </p:tavLst>
                                        </p:anim>
                                      </p:childTnLst>
                                    </p:cTn>
                                  </p:par>
                                  <p:par>
                                    <p:cTn id="19" presetID="2" presetClass="entr" presetSubtype="4" fill="hold" grpId="0" nodeType="withEffect" p14:presetBounceEnd="51000">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14:bounceEnd="51000">
                                          <p:cBhvr additive="base">
                                            <p:cTn id="21" dur="1000" fill="hold"/>
                                            <p:tgtEl>
                                              <p:spTgt spid="5"/>
                                            </p:tgtEl>
                                            <p:attrNameLst>
                                              <p:attrName>ppt_x</p:attrName>
                                            </p:attrNameLst>
                                          </p:cBhvr>
                                          <p:tavLst>
                                            <p:tav tm="0">
                                              <p:val>
                                                <p:strVal val="#ppt_x"/>
                                              </p:val>
                                            </p:tav>
                                            <p:tav tm="100000">
                                              <p:val>
                                                <p:strVal val="#ppt_x"/>
                                              </p:val>
                                            </p:tav>
                                          </p:tavLst>
                                        </p:anim>
                                        <p:anim calcmode="lin" valueType="num" p14:bounceEnd="51000">
                                          <p:cBhvr additive="base">
                                            <p:cTn id="22" dur="10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51000">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14:bounceEnd="51000">
                                          <p:cBhvr additive="base">
                                            <p:cTn id="25" dur="1000" fill="hold"/>
                                            <p:tgtEl>
                                              <p:spTgt spid="4"/>
                                            </p:tgtEl>
                                            <p:attrNameLst>
                                              <p:attrName>ppt_x</p:attrName>
                                            </p:attrNameLst>
                                          </p:cBhvr>
                                          <p:tavLst>
                                            <p:tav tm="0">
                                              <p:val>
                                                <p:strVal val="#ppt_x"/>
                                              </p:val>
                                            </p:tav>
                                            <p:tav tm="100000">
                                              <p:val>
                                                <p:strVal val="#ppt_x"/>
                                              </p:val>
                                            </p:tav>
                                          </p:tavLst>
                                        </p:anim>
                                        <p:anim calcmode="lin" valueType="num" p14:bounceEnd="51000">
                                          <p:cBhvr additive="base">
                                            <p:cTn id="26" dur="1000" fill="hold"/>
                                            <p:tgtEl>
                                              <p:spTgt spid="4"/>
                                            </p:tgtEl>
                                            <p:attrNameLst>
                                              <p:attrName>ppt_y</p:attrName>
                                            </p:attrNameLst>
                                          </p:cBhvr>
                                          <p:tavLst>
                                            <p:tav tm="0">
                                              <p:val>
                                                <p:strVal val="0-#ppt_h/2"/>
                                              </p:val>
                                            </p:tav>
                                            <p:tav tm="100000">
                                              <p:val>
                                                <p:strVal val="#ppt_y"/>
                                              </p:val>
                                            </p:tav>
                                          </p:tavLst>
                                        </p:anim>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up)">
                                          <p:cBhvr>
                                            <p:cTn id="30" dur="500"/>
                                            <p:tgtEl>
                                              <p:spTgt spid="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17" presetClass="entr" presetSubtype="1"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500" fill="hold"/>
                                            <p:tgtEl>
                                              <p:spTgt spid="11"/>
                                            </p:tgtEl>
                                            <p:attrNameLst>
                                              <p:attrName>ppt_x</p:attrName>
                                            </p:attrNameLst>
                                          </p:cBhvr>
                                          <p:tavLst>
                                            <p:tav tm="0">
                                              <p:val>
                                                <p:strVal val="#ppt_x"/>
                                              </p:val>
                                            </p:tav>
                                            <p:tav tm="100000">
                                              <p:val>
                                                <p:strVal val="#ppt_x"/>
                                              </p:val>
                                            </p:tav>
                                          </p:tavLst>
                                        </p:anim>
                                        <p:anim calcmode="lin" valueType="num">
                                          <p:cBhvr>
                                            <p:cTn id="41" dur="500" fill="hold"/>
                                            <p:tgtEl>
                                              <p:spTgt spid="11"/>
                                            </p:tgtEl>
                                            <p:attrNameLst>
                                              <p:attrName>ppt_y</p:attrName>
                                            </p:attrNameLst>
                                          </p:cBhvr>
                                          <p:tavLst>
                                            <p:tav tm="0">
                                              <p:val>
                                                <p:strVal val="#ppt_y-#ppt_h/2"/>
                                              </p:val>
                                            </p:tav>
                                            <p:tav tm="100000">
                                              <p:val>
                                                <p:strVal val="#ppt_y"/>
                                              </p:val>
                                            </p:tav>
                                          </p:tavLst>
                                        </p:anim>
                                        <p:anim calcmode="lin" valueType="num">
                                          <p:cBhvr>
                                            <p:cTn id="42" dur="500" fill="hold"/>
                                            <p:tgtEl>
                                              <p:spTgt spid="11"/>
                                            </p:tgtEl>
                                            <p:attrNameLst>
                                              <p:attrName>ppt_w</p:attrName>
                                            </p:attrNameLst>
                                          </p:cBhvr>
                                          <p:tavLst>
                                            <p:tav tm="0">
                                              <p:val>
                                                <p:strVal val="#ppt_w"/>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p:cTn id="51" dur="500" fill="hold"/>
                                            <p:tgtEl>
                                              <p:spTgt spid="13"/>
                                            </p:tgtEl>
                                            <p:attrNameLst>
                                              <p:attrName>ppt_w</p:attrName>
                                            </p:attrNameLst>
                                          </p:cBhvr>
                                          <p:tavLst>
                                            <p:tav tm="0">
                                              <p:val>
                                                <p:fltVal val="0"/>
                                              </p:val>
                                            </p:tav>
                                            <p:tav tm="100000">
                                              <p:val>
                                                <p:strVal val="#ppt_w"/>
                                              </p:val>
                                            </p:tav>
                                          </p:tavLst>
                                        </p:anim>
                                        <p:anim calcmode="lin" valueType="num">
                                          <p:cBhvr>
                                            <p:cTn id="52" dur="500" fill="hold"/>
                                            <p:tgtEl>
                                              <p:spTgt spid="13"/>
                                            </p:tgtEl>
                                            <p:attrNameLst>
                                              <p:attrName>ppt_h</p:attrName>
                                            </p:attrNameLst>
                                          </p:cBhvr>
                                          <p:tavLst>
                                            <p:tav tm="0">
                                              <p:val>
                                                <p:fltVal val="0"/>
                                              </p:val>
                                            </p:tav>
                                            <p:tav tm="100000">
                                              <p:val>
                                                <p:strVal val="#ppt_h"/>
                                              </p:val>
                                            </p:tav>
                                          </p:tavLst>
                                        </p:anim>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7" grpId="0"/>
          <p:bldP spid="10" grpId="0"/>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1000" fill="hold"/>
                                            <p:tgtEl>
                                              <p:spTgt spid="19"/>
                                            </p:tgtEl>
                                            <p:attrNameLst>
                                              <p:attrName>ppt_x</p:attrName>
                                            </p:attrNameLst>
                                          </p:cBhvr>
                                          <p:tavLst>
                                            <p:tav tm="0">
                                              <p:val>
                                                <p:strVal val="1+#ppt_w/2"/>
                                              </p:val>
                                            </p:tav>
                                            <p:tav tm="100000">
                                              <p:val>
                                                <p:strVal val="#ppt_x"/>
                                              </p:val>
                                            </p:tav>
                                          </p:tavLst>
                                        </p:anim>
                                        <p:anim calcmode="lin" valueType="num">
                                          <p:cBhvr additive="base">
                                            <p:cTn id="14" dur="1000" fill="hold"/>
                                            <p:tgtEl>
                                              <p:spTgt spid="19"/>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1000" fill="hold"/>
                                            <p:tgtEl>
                                              <p:spTgt spid="20"/>
                                            </p:tgtEl>
                                            <p:attrNameLst>
                                              <p:attrName>ppt_x</p:attrName>
                                            </p:attrNameLst>
                                          </p:cBhvr>
                                          <p:tavLst>
                                            <p:tav tm="0">
                                              <p:val>
                                                <p:strVal val="0-#ppt_w/2"/>
                                              </p:val>
                                            </p:tav>
                                            <p:tav tm="100000">
                                              <p:val>
                                                <p:strVal val="#ppt_x"/>
                                              </p:val>
                                            </p:tav>
                                          </p:tavLst>
                                        </p:anim>
                                        <p:anim calcmode="lin" valueType="num">
                                          <p:cBhvr additive="base">
                                            <p:cTn id="18" dur="1000" fill="hold"/>
                                            <p:tgtEl>
                                              <p:spTgt spid="20"/>
                                            </p:tgtEl>
                                            <p:attrNameLst>
                                              <p:attrName>ppt_y</p:attrName>
                                            </p:attrNameLst>
                                          </p:cBhvr>
                                          <p:tavLst>
                                            <p:tav tm="0">
                                              <p:val>
                                                <p:strVal val="#ppt_y"/>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1000" fill="hold"/>
                                            <p:tgtEl>
                                              <p:spTgt spid="5"/>
                                            </p:tgtEl>
                                            <p:attrNameLst>
                                              <p:attrName>ppt_x</p:attrName>
                                            </p:attrNameLst>
                                          </p:cBhvr>
                                          <p:tavLst>
                                            <p:tav tm="0">
                                              <p:val>
                                                <p:strVal val="#ppt_x"/>
                                              </p:val>
                                            </p:tav>
                                            <p:tav tm="100000">
                                              <p:val>
                                                <p:strVal val="#ppt_x"/>
                                              </p:val>
                                            </p:tav>
                                          </p:tavLst>
                                        </p:anim>
                                        <p:anim calcmode="lin" valueType="num">
                                          <p:cBhvr additive="base">
                                            <p:cTn id="22" dur="10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000" fill="hold"/>
                                            <p:tgtEl>
                                              <p:spTgt spid="4"/>
                                            </p:tgtEl>
                                            <p:attrNameLst>
                                              <p:attrName>ppt_x</p:attrName>
                                            </p:attrNameLst>
                                          </p:cBhvr>
                                          <p:tavLst>
                                            <p:tav tm="0">
                                              <p:val>
                                                <p:strVal val="#ppt_x"/>
                                              </p:val>
                                            </p:tav>
                                            <p:tav tm="100000">
                                              <p:val>
                                                <p:strVal val="#ppt_x"/>
                                              </p:val>
                                            </p:tav>
                                          </p:tavLst>
                                        </p:anim>
                                        <p:anim calcmode="lin" valueType="num">
                                          <p:cBhvr additive="base">
                                            <p:cTn id="26" dur="1000" fill="hold"/>
                                            <p:tgtEl>
                                              <p:spTgt spid="4"/>
                                            </p:tgtEl>
                                            <p:attrNameLst>
                                              <p:attrName>ppt_y</p:attrName>
                                            </p:attrNameLst>
                                          </p:cBhvr>
                                          <p:tavLst>
                                            <p:tav tm="0">
                                              <p:val>
                                                <p:strVal val="0-#ppt_h/2"/>
                                              </p:val>
                                            </p:tav>
                                            <p:tav tm="100000">
                                              <p:val>
                                                <p:strVal val="#ppt_y"/>
                                              </p:val>
                                            </p:tav>
                                          </p:tavLst>
                                        </p:anim>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up)">
                                          <p:cBhvr>
                                            <p:cTn id="30" dur="500"/>
                                            <p:tgtEl>
                                              <p:spTgt spid="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17" presetClass="entr" presetSubtype="1"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500" fill="hold"/>
                                            <p:tgtEl>
                                              <p:spTgt spid="11"/>
                                            </p:tgtEl>
                                            <p:attrNameLst>
                                              <p:attrName>ppt_x</p:attrName>
                                            </p:attrNameLst>
                                          </p:cBhvr>
                                          <p:tavLst>
                                            <p:tav tm="0">
                                              <p:val>
                                                <p:strVal val="#ppt_x"/>
                                              </p:val>
                                            </p:tav>
                                            <p:tav tm="100000">
                                              <p:val>
                                                <p:strVal val="#ppt_x"/>
                                              </p:val>
                                            </p:tav>
                                          </p:tavLst>
                                        </p:anim>
                                        <p:anim calcmode="lin" valueType="num">
                                          <p:cBhvr>
                                            <p:cTn id="41" dur="500" fill="hold"/>
                                            <p:tgtEl>
                                              <p:spTgt spid="11"/>
                                            </p:tgtEl>
                                            <p:attrNameLst>
                                              <p:attrName>ppt_y</p:attrName>
                                            </p:attrNameLst>
                                          </p:cBhvr>
                                          <p:tavLst>
                                            <p:tav tm="0">
                                              <p:val>
                                                <p:strVal val="#ppt_y-#ppt_h/2"/>
                                              </p:val>
                                            </p:tav>
                                            <p:tav tm="100000">
                                              <p:val>
                                                <p:strVal val="#ppt_y"/>
                                              </p:val>
                                            </p:tav>
                                          </p:tavLst>
                                        </p:anim>
                                        <p:anim calcmode="lin" valueType="num">
                                          <p:cBhvr>
                                            <p:cTn id="42" dur="500" fill="hold"/>
                                            <p:tgtEl>
                                              <p:spTgt spid="11"/>
                                            </p:tgtEl>
                                            <p:attrNameLst>
                                              <p:attrName>ppt_w</p:attrName>
                                            </p:attrNameLst>
                                          </p:cBhvr>
                                          <p:tavLst>
                                            <p:tav tm="0">
                                              <p:val>
                                                <p:strVal val="#ppt_w"/>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p:cTn id="51" dur="500" fill="hold"/>
                                            <p:tgtEl>
                                              <p:spTgt spid="13"/>
                                            </p:tgtEl>
                                            <p:attrNameLst>
                                              <p:attrName>ppt_w</p:attrName>
                                            </p:attrNameLst>
                                          </p:cBhvr>
                                          <p:tavLst>
                                            <p:tav tm="0">
                                              <p:val>
                                                <p:fltVal val="0"/>
                                              </p:val>
                                            </p:tav>
                                            <p:tav tm="100000">
                                              <p:val>
                                                <p:strVal val="#ppt_w"/>
                                              </p:val>
                                            </p:tav>
                                          </p:tavLst>
                                        </p:anim>
                                        <p:anim calcmode="lin" valueType="num">
                                          <p:cBhvr>
                                            <p:cTn id="52" dur="500" fill="hold"/>
                                            <p:tgtEl>
                                              <p:spTgt spid="13"/>
                                            </p:tgtEl>
                                            <p:attrNameLst>
                                              <p:attrName>ppt_h</p:attrName>
                                            </p:attrNameLst>
                                          </p:cBhvr>
                                          <p:tavLst>
                                            <p:tav tm="0">
                                              <p:val>
                                                <p:fltVal val="0"/>
                                              </p:val>
                                            </p:tav>
                                            <p:tav tm="100000">
                                              <p:val>
                                                <p:strVal val="#ppt_h"/>
                                              </p:val>
                                            </p:tav>
                                          </p:tavLst>
                                        </p:anim>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7" grpId="0"/>
          <p:bldP spid="10" grpId="0"/>
          <p:bldP spid="11" grpId="0"/>
          <p:bldP spid="12"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 name="文本框 58"/>
          <p:cNvSpPr txBox="1"/>
          <p:nvPr/>
        </p:nvSpPr>
        <p:spPr>
          <a:xfrm>
            <a:off x="1522719" y="2006774"/>
            <a:ext cx="2393320" cy="46166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75000"/>
                    <a:lumOff val="25000"/>
                  </a:schemeClr>
                </a:solidFill>
                <a:latin typeface="Century Gothic" panose="020B0502020202020204" pitchFamily="34" charset="0"/>
              </a:rPr>
              <a:t>如果可以</a:t>
            </a:r>
            <a:r>
              <a:rPr lang="en-US" altLang="zh-CN" sz="2400" b="1" dirty="0">
                <a:solidFill>
                  <a:schemeClr val="tx1">
                    <a:lumMod val="75000"/>
                    <a:lumOff val="25000"/>
                  </a:schemeClr>
                </a:solidFill>
                <a:latin typeface="Century Gothic" panose="020B0502020202020204" pitchFamily="34" charset="0"/>
              </a:rPr>
              <a:t>….</a:t>
            </a:r>
            <a:endParaRPr lang="zh-CN" altLang="en-US" sz="2400" b="1" dirty="0">
              <a:solidFill>
                <a:schemeClr val="tx1">
                  <a:lumMod val="75000"/>
                  <a:lumOff val="25000"/>
                </a:schemeClr>
              </a:solidFill>
              <a:latin typeface="Century Gothic" panose="020B0502020202020204" pitchFamily="34" charset="0"/>
            </a:endParaRPr>
          </a:p>
        </p:txBody>
      </p:sp>
      <p:sp>
        <p:nvSpPr>
          <p:cNvPr id="46" name="文本框 45"/>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电脑上显示</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网页初尝试</a:t>
            </a:r>
          </a:p>
        </p:txBody>
      </p:sp>
      <p:sp>
        <p:nvSpPr>
          <p:cNvPr id="64" name="文本框 63"/>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pic>
        <p:nvPicPr>
          <p:cNvPr id="6" name="图片 5">
            <a:extLst>
              <a:ext uri="{FF2B5EF4-FFF2-40B4-BE49-F238E27FC236}">
                <a16:creationId xmlns:a16="http://schemas.microsoft.com/office/drawing/2014/main" id="{3986741B-E08F-4BED-A2A1-045CB0993B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6530" y="1830261"/>
            <a:ext cx="5081955" cy="3389625"/>
          </a:xfrm>
          <a:prstGeom prst="rect">
            <a:avLst/>
          </a:prstGeom>
        </p:spPr>
      </p:pic>
      <p:sp>
        <p:nvSpPr>
          <p:cNvPr id="2" name="文本框 1">
            <a:extLst>
              <a:ext uri="{FF2B5EF4-FFF2-40B4-BE49-F238E27FC236}">
                <a16:creationId xmlns:a16="http://schemas.microsoft.com/office/drawing/2014/main" id="{6ADA0D5B-CD1C-4745-AE05-76CB4FFE9621}"/>
              </a:ext>
            </a:extLst>
          </p:cNvPr>
          <p:cNvSpPr txBox="1"/>
          <p:nvPr/>
        </p:nvSpPr>
        <p:spPr>
          <a:xfrm>
            <a:off x="1609684" y="3223490"/>
            <a:ext cx="2801979" cy="3139321"/>
          </a:xfrm>
          <a:prstGeom prst="rect">
            <a:avLst/>
          </a:prstGeom>
          <a:noFill/>
        </p:spPr>
        <p:txBody>
          <a:bodyPr wrap="square" rtlCol="0">
            <a:spAutoFit/>
          </a:bodyPr>
          <a:lstStyle/>
          <a:p>
            <a:r>
              <a:rPr lang="zh-CN" altLang="en-US" sz="1800" dirty="0">
                <a:latin typeface="Century Gothic" panose="020B0502020202020204" pitchFamily="34" charset="0"/>
                <a:ea typeface="+mj-ea"/>
              </a:rPr>
              <a:t>虽然我们都是大一的学生，还没学过网页设计的知识，但是我们决定要做一个网页，立即学习</a:t>
            </a:r>
            <a:r>
              <a:rPr lang="en-US" altLang="zh-CN" sz="1800" dirty="0">
                <a:latin typeface="Century Gothic" panose="020B0502020202020204" pitchFamily="34" charset="0"/>
                <a:ea typeface="+mj-ea"/>
              </a:rPr>
              <a:t>html + </a:t>
            </a:r>
            <a:r>
              <a:rPr lang="en-US" altLang="zh-CN" sz="1800" dirty="0" err="1">
                <a:latin typeface="Century Gothic" panose="020B0502020202020204" pitchFamily="34" charset="0"/>
                <a:ea typeface="+mj-ea"/>
              </a:rPr>
              <a:t>css</a:t>
            </a:r>
            <a:r>
              <a:rPr lang="en-US" altLang="zh-CN" sz="1800" dirty="0">
                <a:latin typeface="Century Gothic" panose="020B0502020202020204" pitchFamily="34" charset="0"/>
                <a:ea typeface="+mj-ea"/>
              </a:rPr>
              <a:t> + </a:t>
            </a:r>
            <a:r>
              <a:rPr lang="en-US" altLang="zh-CN" sz="1800" dirty="0" err="1">
                <a:latin typeface="Century Gothic" panose="020B0502020202020204" pitchFamily="34" charset="0"/>
                <a:ea typeface="+mj-ea"/>
              </a:rPr>
              <a:t>js</a:t>
            </a:r>
            <a:r>
              <a:rPr lang="zh-CN" altLang="en-US" sz="1800" dirty="0">
                <a:latin typeface="Century Gothic" panose="020B0502020202020204" pitchFamily="34" charset="0"/>
                <a:ea typeface="+mj-ea"/>
              </a:rPr>
              <a:t>的知识，希望能帮助以后来深圳校区的同学们更好地适应新校区，减少同学们对适应新校区的担忧，同时给深圳校区的在读学生带来便利。</a:t>
            </a:r>
            <a:endParaRPr lang="en-US" altLang="zh-CN" sz="1800" dirty="0">
              <a:latin typeface="Century Gothic" panose="020B0502020202020204" pitchFamily="34" charset="0"/>
              <a:ea typeface="+mj-ea"/>
            </a:endParaRPr>
          </a:p>
          <a:p>
            <a:endParaRPr lang="zh-CN" altLang="en-US" dirty="0"/>
          </a:p>
        </p:txBody>
      </p:sp>
    </p:spTree>
    <p:extLst>
      <p:ext uri="{BB962C8B-B14F-4D97-AF65-F5344CB8AC3E}">
        <p14:creationId xmlns:p14="http://schemas.microsoft.com/office/powerpoint/2010/main" val="33999463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anim calcmode="lin" valueType="num">
                                      <p:cBhvr>
                                        <p:cTn id="8" dur="1000" fill="hold"/>
                                        <p:tgtEl>
                                          <p:spTgt spid="59"/>
                                        </p:tgtEl>
                                        <p:attrNameLst>
                                          <p:attrName>ppt_x</p:attrName>
                                        </p:attrNameLst>
                                      </p:cBhvr>
                                      <p:tavLst>
                                        <p:tav tm="0">
                                          <p:val>
                                            <p:strVal val="#ppt_x"/>
                                          </p:val>
                                        </p:tav>
                                        <p:tav tm="100000">
                                          <p:val>
                                            <p:strVal val="#ppt_x"/>
                                          </p:val>
                                        </p:tav>
                                      </p:tavLst>
                                    </p:anim>
                                    <p:anim calcmode="lin" valueType="num">
                                      <p:cBhvr>
                                        <p:cTn id="9"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 name="文本框 58"/>
          <p:cNvSpPr txBox="1"/>
          <p:nvPr/>
        </p:nvSpPr>
        <p:spPr>
          <a:xfrm>
            <a:off x="3484197" y="2061938"/>
            <a:ext cx="2393320" cy="46166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75000"/>
                    <a:lumOff val="25000"/>
                  </a:schemeClr>
                </a:solidFill>
                <a:latin typeface="Century Gothic" panose="020B0502020202020204" pitchFamily="34" charset="0"/>
              </a:rPr>
              <a:t>于是</a:t>
            </a:r>
          </a:p>
        </p:txBody>
      </p:sp>
      <p:sp>
        <p:nvSpPr>
          <p:cNvPr id="46" name="文本框 45"/>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电脑上显示</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网页初尝试</a:t>
            </a:r>
          </a:p>
        </p:txBody>
      </p:sp>
      <p:pic>
        <p:nvPicPr>
          <p:cNvPr id="6" name="图片 5">
            <a:extLst>
              <a:ext uri="{FF2B5EF4-FFF2-40B4-BE49-F238E27FC236}">
                <a16:creationId xmlns:a16="http://schemas.microsoft.com/office/drawing/2014/main" id="{3986741B-E08F-4BED-A2A1-045CB0993B3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53400" y="1579422"/>
            <a:ext cx="3015270" cy="2011162"/>
          </a:xfrm>
          <a:prstGeom prst="rect">
            <a:avLst/>
          </a:prstGeom>
        </p:spPr>
      </p:pic>
      <p:sp>
        <p:nvSpPr>
          <p:cNvPr id="2" name="文本框 1">
            <a:extLst>
              <a:ext uri="{FF2B5EF4-FFF2-40B4-BE49-F238E27FC236}">
                <a16:creationId xmlns:a16="http://schemas.microsoft.com/office/drawing/2014/main" id="{6ADA0D5B-CD1C-4745-AE05-76CB4FFE9621}"/>
              </a:ext>
            </a:extLst>
          </p:cNvPr>
          <p:cNvSpPr txBox="1"/>
          <p:nvPr/>
        </p:nvSpPr>
        <p:spPr>
          <a:xfrm>
            <a:off x="3979821" y="3066379"/>
            <a:ext cx="2801979" cy="2031325"/>
          </a:xfrm>
          <a:prstGeom prst="rect">
            <a:avLst/>
          </a:prstGeom>
          <a:noFill/>
        </p:spPr>
        <p:txBody>
          <a:bodyPr wrap="square" rtlCol="0">
            <a:spAutoFit/>
          </a:bodyPr>
          <a:lstStyle/>
          <a:p>
            <a:r>
              <a:rPr lang="zh-CN" altLang="en-US" dirty="0"/>
              <a:t>我们做了一个网页，可以放入学校随处可见的交互屏上，让同学们轻松获取信息，以后更加可以让同学们通过一个网址一个链接就能在手机或电脑上获取信息。</a:t>
            </a:r>
          </a:p>
        </p:txBody>
      </p:sp>
      <p:pic>
        <p:nvPicPr>
          <p:cNvPr id="4" name="图片 3">
            <a:extLst>
              <a:ext uri="{FF2B5EF4-FFF2-40B4-BE49-F238E27FC236}">
                <a16:creationId xmlns:a16="http://schemas.microsoft.com/office/drawing/2014/main" id="{E42EAA72-DF28-4E8D-914B-50BEDA9F0B5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53400" y="3909677"/>
            <a:ext cx="3015270" cy="2261453"/>
          </a:xfrm>
          <a:prstGeom prst="rect">
            <a:avLst/>
          </a:prstGeom>
        </p:spPr>
      </p:pic>
    </p:spTree>
    <p:extLst>
      <p:ext uri="{BB962C8B-B14F-4D97-AF65-F5344CB8AC3E}">
        <p14:creationId xmlns:p14="http://schemas.microsoft.com/office/powerpoint/2010/main" val="27844473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anim calcmode="lin" valueType="num">
                                      <p:cBhvr>
                                        <p:cTn id="8" dur="1000" fill="hold"/>
                                        <p:tgtEl>
                                          <p:spTgt spid="59"/>
                                        </p:tgtEl>
                                        <p:attrNameLst>
                                          <p:attrName>ppt_x</p:attrName>
                                        </p:attrNameLst>
                                      </p:cBhvr>
                                      <p:tavLst>
                                        <p:tav tm="0">
                                          <p:val>
                                            <p:strVal val="#ppt_x"/>
                                          </p:val>
                                        </p:tav>
                                        <p:tav tm="100000">
                                          <p:val>
                                            <p:strVal val="#ppt_x"/>
                                          </p:val>
                                        </p:tav>
                                      </p:tavLst>
                                    </p:anim>
                                    <p:anim calcmode="lin" valueType="num">
                                      <p:cBhvr>
                                        <p:cTn id="9"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a:stretch>
            <a:fillRect/>
          </a:stretch>
        </p:blipFill>
        <p:spPr>
          <a:xfrm>
            <a:off x="639607" y="854217"/>
            <a:ext cx="10912786" cy="5505165"/>
          </a:xfrm>
          <a:prstGeom prst="rect">
            <a:avLst/>
          </a:prstGeom>
        </p:spPr>
      </p:pic>
      <p:grpSp>
        <p:nvGrpSpPr>
          <p:cNvPr id="28" name="组合 27"/>
          <p:cNvGrpSpPr/>
          <p:nvPr/>
        </p:nvGrpSpPr>
        <p:grpSpPr>
          <a:xfrm>
            <a:off x="2946400" y="2368893"/>
            <a:ext cx="6299200" cy="1550092"/>
            <a:chOff x="2946400" y="2368893"/>
            <a:chExt cx="6299200" cy="1550092"/>
          </a:xfrm>
        </p:grpSpPr>
        <p:sp>
          <p:nvSpPr>
            <p:cNvPr id="20" name="文本框 19"/>
            <p:cNvSpPr txBox="1"/>
            <p:nvPr/>
          </p:nvSpPr>
          <p:spPr>
            <a:xfrm>
              <a:off x="2946400" y="3087988"/>
              <a:ext cx="6299200" cy="830997"/>
            </a:xfrm>
            <a:prstGeom prst="rect">
              <a:avLst/>
            </a:prstGeom>
            <a:noFill/>
          </p:spPr>
          <p:txBody>
            <a:bodyPr wrap="square" rtlCol="0">
              <a:spAutoFit/>
              <a:scene3d>
                <a:camera prst="orthographicFront"/>
                <a:lightRig rig="threePt" dir="t"/>
              </a:scene3d>
              <a:sp3d contourW="12700"/>
            </a:bodyPr>
            <a:lstStyle/>
            <a:p>
              <a:pPr algn="ctr"/>
              <a:r>
                <a:rPr lang="zh-CN" altLang="en-US" sz="4800" b="1" dirty="0">
                  <a:solidFill>
                    <a:schemeClr val="bg1"/>
                  </a:solidFill>
                  <a:latin typeface="Century Gothic" panose="020B0502020202020204" pitchFamily="34" charset="0"/>
                </a:rPr>
                <a:t>具体功能</a:t>
              </a:r>
            </a:p>
          </p:txBody>
        </p:sp>
        <p:sp>
          <p:nvSpPr>
            <p:cNvPr id="23" name="文本框 22"/>
            <p:cNvSpPr txBox="1"/>
            <p:nvPr/>
          </p:nvSpPr>
          <p:spPr>
            <a:xfrm>
              <a:off x="5054691" y="2368893"/>
              <a:ext cx="2082621" cy="707886"/>
            </a:xfrm>
            <a:prstGeom prst="rect">
              <a:avLst/>
            </a:prstGeom>
            <a:noFill/>
          </p:spPr>
          <p:txBody>
            <a:bodyPr wrap="none" rtlCol="0">
              <a:spAutoFit/>
              <a:scene3d>
                <a:camera prst="orthographicFront"/>
                <a:lightRig rig="threePt" dir="t"/>
              </a:scene3d>
              <a:sp3d contourW="12700"/>
            </a:bodyPr>
            <a:lstStyle/>
            <a:p>
              <a:pPr algn="ctr"/>
              <a:r>
                <a:rPr lang="en-US" altLang="zh-CN" sz="4000" b="1" dirty="0">
                  <a:solidFill>
                    <a:schemeClr val="bg1"/>
                  </a:solidFill>
                  <a:latin typeface="Century Gothic" panose="020B0502020202020204" pitchFamily="34" charset="0"/>
                </a:rPr>
                <a:t>PART 03</a:t>
              </a:r>
              <a:endParaRPr lang="zh-CN" altLang="en-US" sz="4000" b="1" dirty="0">
                <a:solidFill>
                  <a:schemeClr val="bg1"/>
                </a:solidFill>
                <a:latin typeface="Century Gothic" panose="020B0502020202020204" pitchFamily="34" charset="0"/>
              </a:endParaRPr>
            </a:p>
          </p:txBody>
        </p:sp>
      </p:grpSp>
      <p:grpSp>
        <p:nvGrpSpPr>
          <p:cNvPr id="4" name="组合 3"/>
          <p:cNvGrpSpPr/>
          <p:nvPr/>
        </p:nvGrpSpPr>
        <p:grpSpPr>
          <a:xfrm>
            <a:off x="9029699" y="2108200"/>
            <a:ext cx="2287589" cy="2775970"/>
            <a:chOff x="9029699" y="2108200"/>
            <a:chExt cx="2287589" cy="2775970"/>
          </a:xfrm>
        </p:grpSpPr>
        <p:sp>
          <p:nvSpPr>
            <p:cNvPr id="19" name="矩形 18"/>
            <p:cNvSpPr/>
            <p:nvPr/>
          </p:nvSpPr>
          <p:spPr>
            <a:xfrm>
              <a:off x="9029700"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9029699"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3</a:t>
              </a:r>
              <a:endParaRPr lang="zh-CN" altLang="en-US" sz="16600" b="1" dirty="0">
                <a:solidFill>
                  <a:schemeClr val="accent1"/>
                </a:solidFill>
                <a:latin typeface="Century Gothic" panose="020B0502020202020204" pitchFamily="34" charset="0"/>
              </a:endParaRPr>
            </a:p>
          </p:txBody>
        </p:sp>
      </p:grpSp>
      <p:grpSp>
        <p:nvGrpSpPr>
          <p:cNvPr id="2" name="组合 1"/>
          <p:cNvGrpSpPr/>
          <p:nvPr/>
        </p:nvGrpSpPr>
        <p:grpSpPr>
          <a:xfrm>
            <a:off x="874713" y="2108200"/>
            <a:ext cx="2287589" cy="2775970"/>
            <a:chOff x="874713" y="2108200"/>
            <a:chExt cx="2287589" cy="2775970"/>
          </a:xfrm>
        </p:grpSpPr>
        <p:sp>
          <p:nvSpPr>
            <p:cNvPr id="16" name="矩形 15"/>
            <p:cNvSpPr/>
            <p:nvPr/>
          </p:nvSpPr>
          <p:spPr>
            <a:xfrm>
              <a:off x="874713"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74713"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0</a:t>
              </a:r>
              <a:endParaRPr lang="zh-CN" altLang="en-US" sz="16600" b="1" dirty="0">
                <a:solidFill>
                  <a:schemeClr val="accent1"/>
                </a:solidFill>
                <a:latin typeface="Century Gothic" panose="020B0502020202020204" pitchFamily="34" charset="0"/>
              </a:endParaRPr>
            </a:p>
          </p:txBody>
        </p:sp>
      </p:grpSp>
    </p:spTree>
    <p:extLst>
      <p:ext uri="{BB962C8B-B14F-4D97-AF65-F5344CB8AC3E}">
        <p14:creationId xmlns:p14="http://schemas.microsoft.com/office/powerpoint/2010/main" val="3941413541"/>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0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50000">
                                          <p:cBhvr additive="base">
                                            <p:cTn id="11" dur="1000" fill="hold"/>
                                            <p:tgtEl>
                                              <p:spTgt spid="4"/>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a417bf34-d299-4453-a191-a54692244ff8"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2471288" y="1934745"/>
            <a:ext cx="4074985" cy="3904947"/>
            <a:chOff x="5209229" y="2546791"/>
            <a:chExt cx="3740187" cy="3584121"/>
          </a:xfrm>
        </p:grpSpPr>
        <p:cxnSp>
          <p:nvCxnSpPr>
            <p:cNvPr id="4" name="直接连接符 3"/>
            <p:cNvCxnSpPr>
              <a:cxnSpLocks/>
            </p:cNvCxnSpPr>
            <p:nvPr/>
          </p:nvCxnSpPr>
          <p:spPr>
            <a:xfrm>
              <a:off x="6436371" y="3532901"/>
              <a:ext cx="2211323"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grpSp>
          <p:nvGrpSpPr>
            <p:cNvPr id="5" name="iŝļíḑè"/>
            <p:cNvGrpSpPr/>
            <p:nvPr/>
          </p:nvGrpSpPr>
          <p:grpSpPr>
            <a:xfrm>
              <a:off x="5209229" y="2546791"/>
              <a:ext cx="1458219" cy="3584121"/>
              <a:chOff x="5205271" y="2084136"/>
              <a:chExt cx="1779310" cy="4373321"/>
            </a:xfrm>
          </p:grpSpPr>
          <p:sp>
            <p:nvSpPr>
              <p:cNvPr id="40" name="iş1íḑé"/>
              <p:cNvSpPr>
                <a:spLocks/>
              </p:cNvSpPr>
              <p:nvPr/>
            </p:nvSpPr>
            <p:spPr bwMode="auto">
              <a:xfrm>
                <a:off x="5205271" y="4596581"/>
                <a:ext cx="1779310" cy="1860876"/>
              </a:xfrm>
              <a:custGeom>
                <a:avLst/>
                <a:gdLst>
                  <a:gd name="T0" fmla="*/ 103 w 270"/>
                  <a:gd name="T1" fmla="*/ 388 h 388"/>
                  <a:gd name="T2" fmla="*/ 0 w 270"/>
                  <a:gd name="T3" fmla="*/ 267 h 388"/>
                  <a:gd name="T4" fmla="*/ 243 w 270"/>
                  <a:gd name="T5" fmla="*/ 0 h 388"/>
                  <a:gd name="T6" fmla="*/ 260 w 270"/>
                  <a:gd name="T7" fmla="*/ 109 h 388"/>
                  <a:gd name="T8" fmla="*/ 269 w 270"/>
                  <a:gd name="T9" fmla="*/ 178 h 388"/>
                  <a:gd name="T10" fmla="*/ 264 w 270"/>
                  <a:gd name="T11" fmla="*/ 200 h 388"/>
                  <a:gd name="T12" fmla="*/ 108 w 270"/>
                  <a:gd name="T13" fmla="*/ 384 h 388"/>
                  <a:gd name="T14" fmla="*/ 103 w 270"/>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88">
                    <a:moveTo>
                      <a:pt x="103" y="388"/>
                    </a:moveTo>
                    <a:cubicBezTo>
                      <a:pt x="69" y="347"/>
                      <a:pt x="35" y="308"/>
                      <a:pt x="0" y="267"/>
                    </a:cubicBezTo>
                    <a:cubicBezTo>
                      <a:pt x="81" y="179"/>
                      <a:pt x="160" y="91"/>
                      <a:pt x="243" y="0"/>
                    </a:cubicBezTo>
                    <a:cubicBezTo>
                      <a:pt x="249" y="39"/>
                      <a:pt x="255" y="74"/>
                      <a:pt x="260" y="109"/>
                    </a:cubicBezTo>
                    <a:cubicBezTo>
                      <a:pt x="263" y="132"/>
                      <a:pt x="267" y="155"/>
                      <a:pt x="269" y="178"/>
                    </a:cubicBezTo>
                    <a:cubicBezTo>
                      <a:pt x="270" y="185"/>
                      <a:pt x="268" y="195"/>
                      <a:pt x="264" y="200"/>
                    </a:cubicBezTo>
                    <a:cubicBezTo>
                      <a:pt x="212" y="262"/>
                      <a:pt x="160" y="323"/>
                      <a:pt x="108" y="384"/>
                    </a:cubicBezTo>
                    <a:cubicBezTo>
                      <a:pt x="107" y="385"/>
                      <a:pt x="106" y="386"/>
                      <a:pt x="103" y="388"/>
                    </a:cubicBezTo>
                    <a:close/>
                  </a:path>
                </a:pathLst>
              </a:custGeom>
              <a:solidFill>
                <a:schemeClr val="accent4"/>
              </a:solidFill>
              <a:ln w="9525">
                <a:noFill/>
                <a:round/>
                <a:headEnd/>
                <a:tailEnd/>
              </a:ln>
            </p:spPr>
            <p:txBody>
              <a:bodyPr anchor="ctr"/>
              <a:lstStyle/>
              <a:p>
                <a:pPr algn="ctr"/>
                <a:endParaRPr dirty="0"/>
              </a:p>
            </p:txBody>
          </p:sp>
          <p:sp>
            <p:nvSpPr>
              <p:cNvPr id="42" name="iśļídé"/>
              <p:cNvSpPr>
                <a:spLocks/>
              </p:cNvSpPr>
              <p:nvPr/>
            </p:nvSpPr>
            <p:spPr bwMode="auto">
              <a:xfrm>
                <a:off x="5300021" y="3686014"/>
                <a:ext cx="1402601" cy="1732174"/>
              </a:xfrm>
              <a:custGeom>
                <a:avLst/>
                <a:gdLst>
                  <a:gd name="T0" fmla="*/ 4 w 307"/>
                  <a:gd name="T1" fmla="*/ 382 h 382"/>
                  <a:gd name="T2" fmla="*/ 1 w 307"/>
                  <a:gd name="T3" fmla="*/ 350 h 382"/>
                  <a:gd name="T4" fmla="*/ 6 w 307"/>
                  <a:gd name="T5" fmla="*/ 310 h 382"/>
                  <a:gd name="T6" fmla="*/ 15 w 307"/>
                  <a:gd name="T7" fmla="*/ 287 h 382"/>
                  <a:gd name="T8" fmla="*/ 268 w 307"/>
                  <a:gd name="T9" fmla="*/ 10 h 382"/>
                  <a:gd name="T10" fmla="*/ 278 w 307"/>
                  <a:gd name="T11" fmla="*/ 0 h 382"/>
                  <a:gd name="T12" fmla="*/ 289 w 307"/>
                  <a:gd name="T13" fmla="*/ 66 h 382"/>
                  <a:gd name="T14" fmla="*/ 289 w 307"/>
                  <a:gd name="T15" fmla="*/ 72 h 382"/>
                  <a:gd name="T16" fmla="*/ 255 w 307"/>
                  <a:gd name="T17" fmla="*/ 162 h 382"/>
                  <a:gd name="T18" fmla="*/ 24 w 307"/>
                  <a:gd name="T19" fmla="*/ 371 h 382"/>
                  <a:gd name="T20" fmla="*/ 12 w 307"/>
                  <a:gd name="T21" fmla="*/ 382 h 382"/>
                  <a:gd name="T22" fmla="*/ 4 w 307"/>
                  <a:gd name="T2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 h="382">
                    <a:moveTo>
                      <a:pt x="4" y="382"/>
                    </a:moveTo>
                    <a:cubicBezTo>
                      <a:pt x="3" y="371"/>
                      <a:pt x="0" y="360"/>
                      <a:pt x="1" y="350"/>
                    </a:cubicBezTo>
                    <a:cubicBezTo>
                      <a:pt x="1" y="337"/>
                      <a:pt x="3" y="323"/>
                      <a:pt x="6" y="310"/>
                    </a:cubicBezTo>
                    <a:cubicBezTo>
                      <a:pt x="7" y="302"/>
                      <a:pt x="10" y="293"/>
                      <a:pt x="15" y="287"/>
                    </a:cubicBezTo>
                    <a:cubicBezTo>
                      <a:pt x="99" y="195"/>
                      <a:pt x="184" y="102"/>
                      <a:pt x="268" y="10"/>
                    </a:cubicBezTo>
                    <a:cubicBezTo>
                      <a:pt x="270" y="7"/>
                      <a:pt x="273" y="5"/>
                      <a:pt x="278" y="0"/>
                    </a:cubicBezTo>
                    <a:cubicBezTo>
                      <a:pt x="282" y="24"/>
                      <a:pt x="285" y="45"/>
                      <a:pt x="289" y="66"/>
                    </a:cubicBezTo>
                    <a:cubicBezTo>
                      <a:pt x="289" y="68"/>
                      <a:pt x="288" y="71"/>
                      <a:pt x="289" y="72"/>
                    </a:cubicBezTo>
                    <a:cubicBezTo>
                      <a:pt x="307" y="114"/>
                      <a:pt x="283" y="137"/>
                      <a:pt x="255" y="162"/>
                    </a:cubicBezTo>
                    <a:cubicBezTo>
                      <a:pt x="177" y="231"/>
                      <a:pt x="101" y="301"/>
                      <a:pt x="24" y="371"/>
                    </a:cubicBezTo>
                    <a:cubicBezTo>
                      <a:pt x="20" y="375"/>
                      <a:pt x="16" y="378"/>
                      <a:pt x="12" y="382"/>
                    </a:cubicBezTo>
                    <a:cubicBezTo>
                      <a:pt x="9" y="382"/>
                      <a:pt x="7" y="382"/>
                      <a:pt x="4" y="382"/>
                    </a:cubicBezTo>
                    <a:close/>
                  </a:path>
                </a:pathLst>
              </a:custGeom>
              <a:solidFill>
                <a:schemeClr val="accent3"/>
              </a:solidFill>
              <a:ln w="9525">
                <a:noFill/>
                <a:round/>
                <a:headEnd/>
                <a:tailEnd/>
              </a:ln>
            </p:spPr>
            <p:txBody>
              <a:bodyPr anchor="ctr"/>
              <a:lstStyle/>
              <a:p>
                <a:pPr algn="ctr"/>
                <a:endParaRPr/>
              </a:p>
            </p:txBody>
          </p:sp>
          <p:sp>
            <p:nvSpPr>
              <p:cNvPr id="43" name="îŝḷîḑé"/>
              <p:cNvSpPr>
                <a:spLocks/>
              </p:cNvSpPr>
              <p:nvPr/>
            </p:nvSpPr>
            <p:spPr bwMode="auto">
              <a:xfrm>
                <a:off x="5428402" y="2881243"/>
                <a:ext cx="1099853" cy="1521401"/>
              </a:xfrm>
              <a:custGeom>
                <a:avLst/>
                <a:gdLst>
                  <a:gd name="T0" fmla="*/ 225 w 241"/>
                  <a:gd name="T1" fmla="*/ 0 h 335"/>
                  <a:gd name="T2" fmla="*/ 240 w 241"/>
                  <a:gd name="T3" fmla="*/ 107 h 335"/>
                  <a:gd name="T4" fmla="*/ 233 w 241"/>
                  <a:gd name="T5" fmla="*/ 126 h 335"/>
                  <a:gd name="T6" fmla="*/ 7 w 241"/>
                  <a:gd name="T7" fmla="*/ 332 h 335"/>
                  <a:gd name="T8" fmla="*/ 0 w 241"/>
                  <a:gd name="T9" fmla="*/ 335 h 335"/>
                  <a:gd name="T10" fmla="*/ 16 w 241"/>
                  <a:gd name="T11" fmla="*/ 232 h 335"/>
                  <a:gd name="T12" fmla="*/ 23 w 241"/>
                  <a:gd name="T13" fmla="*/ 220 h 335"/>
                  <a:gd name="T14" fmla="*/ 217 w 241"/>
                  <a:gd name="T15" fmla="*/ 6 h 335"/>
                  <a:gd name="T16" fmla="*/ 225 w 241"/>
                  <a:gd name="T17"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35">
                    <a:moveTo>
                      <a:pt x="225" y="0"/>
                    </a:moveTo>
                    <a:cubicBezTo>
                      <a:pt x="230" y="37"/>
                      <a:pt x="236" y="72"/>
                      <a:pt x="240" y="107"/>
                    </a:cubicBezTo>
                    <a:cubicBezTo>
                      <a:pt x="241" y="113"/>
                      <a:pt x="238" y="122"/>
                      <a:pt x="233" y="126"/>
                    </a:cubicBezTo>
                    <a:cubicBezTo>
                      <a:pt x="158" y="195"/>
                      <a:pt x="83" y="263"/>
                      <a:pt x="7" y="332"/>
                    </a:cubicBezTo>
                    <a:cubicBezTo>
                      <a:pt x="6" y="333"/>
                      <a:pt x="4" y="333"/>
                      <a:pt x="0" y="335"/>
                    </a:cubicBezTo>
                    <a:cubicBezTo>
                      <a:pt x="5" y="299"/>
                      <a:pt x="10" y="266"/>
                      <a:pt x="16" y="232"/>
                    </a:cubicBezTo>
                    <a:cubicBezTo>
                      <a:pt x="16" y="227"/>
                      <a:pt x="20" y="223"/>
                      <a:pt x="23" y="220"/>
                    </a:cubicBezTo>
                    <a:cubicBezTo>
                      <a:pt x="87" y="148"/>
                      <a:pt x="152" y="77"/>
                      <a:pt x="217" y="6"/>
                    </a:cubicBezTo>
                    <a:cubicBezTo>
                      <a:pt x="219" y="4"/>
                      <a:pt x="220" y="3"/>
                      <a:pt x="225" y="0"/>
                    </a:cubicBezTo>
                    <a:close/>
                  </a:path>
                </a:pathLst>
              </a:custGeom>
              <a:solidFill>
                <a:schemeClr val="accent2"/>
              </a:solidFill>
              <a:ln w="9525">
                <a:noFill/>
                <a:round/>
                <a:headEnd/>
                <a:tailEnd/>
              </a:ln>
            </p:spPr>
            <p:txBody>
              <a:bodyPr anchor="ctr"/>
              <a:lstStyle/>
              <a:p>
                <a:pPr algn="ctr"/>
                <a:endParaRPr dirty="0"/>
              </a:p>
            </p:txBody>
          </p:sp>
          <p:sp>
            <p:nvSpPr>
              <p:cNvPr id="44" name="íṣḷïdé"/>
              <p:cNvSpPr>
                <a:spLocks/>
              </p:cNvSpPr>
              <p:nvPr/>
            </p:nvSpPr>
            <p:spPr bwMode="auto">
              <a:xfrm>
                <a:off x="5593188" y="2084136"/>
                <a:ext cx="812435" cy="1233982"/>
              </a:xfrm>
              <a:custGeom>
                <a:avLst/>
                <a:gdLst>
                  <a:gd name="T0" fmla="*/ 0 w 178"/>
                  <a:gd name="T1" fmla="*/ 270 h 272"/>
                  <a:gd name="T2" fmla="*/ 16 w 178"/>
                  <a:gd name="T3" fmla="*/ 162 h 272"/>
                  <a:gd name="T4" fmla="*/ 24 w 178"/>
                  <a:gd name="T5" fmla="*/ 149 h 272"/>
                  <a:gd name="T6" fmla="*/ 156 w 178"/>
                  <a:gd name="T7" fmla="*/ 4 h 272"/>
                  <a:gd name="T8" fmla="*/ 163 w 178"/>
                  <a:gd name="T9" fmla="*/ 0 h 272"/>
                  <a:gd name="T10" fmla="*/ 178 w 178"/>
                  <a:gd name="T11" fmla="*/ 107 h 272"/>
                  <a:gd name="T12" fmla="*/ 173 w 178"/>
                  <a:gd name="T13" fmla="*/ 118 h 272"/>
                  <a:gd name="T14" fmla="*/ 5 w 178"/>
                  <a:gd name="T15" fmla="*/ 272 h 272"/>
                  <a:gd name="T16" fmla="*/ 0 w 178"/>
                  <a:gd name="T17" fmla="*/ 27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72">
                    <a:moveTo>
                      <a:pt x="0" y="270"/>
                    </a:moveTo>
                    <a:cubicBezTo>
                      <a:pt x="5" y="234"/>
                      <a:pt x="10" y="198"/>
                      <a:pt x="16" y="162"/>
                    </a:cubicBezTo>
                    <a:cubicBezTo>
                      <a:pt x="16" y="158"/>
                      <a:pt x="20" y="153"/>
                      <a:pt x="24" y="149"/>
                    </a:cubicBezTo>
                    <a:cubicBezTo>
                      <a:pt x="68" y="101"/>
                      <a:pt x="112" y="53"/>
                      <a:pt x="156" y="4"/>
                    </a:cubicBezTo>
                    <a:cubicBezTo>
                      <a:pt x="157" y="3"/>
                      <a:pt x="159" y="2"/>
                      <a:pt x="163" y="0"/>
                    </a:cubicBezTo>
                    <a:cubicBezTo>
                      <a:pt x="168" y="36"/>
                      <a:pt x="173" y="71"/>
                      <a:pt x="178" y="107"/>
                    </a:cubicBezTo>
                    <a:cubicBezTo>
                      <a:pt x="178" y="110"/>
                      <a:pt x="176" y="116"/>
                      <a:pt x="173" y="118"/>
                    </a:cubicBezTo>
                    <a:cubicBezTo>
                      <a:pt x="117" y="170"/>
                      <a:pt x="61" y="221"/>
                      <a:pt x="5" y="272"/>
                    </a:cubicBezTo>
                    <a:cubicBezTo>
                      <a:pt x="3" y="271"/>
                      <a:pt x="1" y="271"/>
                      <a:pt x="0" y="270"/>
                    </a:cubicBezTo>
                    <a:close/>
                  </a:path>
                </a:pathLst>
              </a:custGeom>
              <a:solidFill>
                <a:schemeClr val="accent1"/>
              </a:solidFill>
              <a:ln w="9525">
                <a:noFill/>
                <a:round/>
                <a:headEnd/>
                <a:tailEnd/>
              </a:ln>
            </p:spPr>
            <p:txBody>
              <a:bodyPr anchor="ctr"/>
              <a:lstStyle/>
              <a:p>
                <a:pPr algn="ctr"/>
                <a:endParaRPr/>
              </a:p>
            </p:txBody>
          </p:sp>
        </p:grpSp>
        <p:cxnSp>
          <p:nvCxnSpPr>
            <p:cNvPr id="6" name="直接连接符 5"/>
            <p:cNvCxnSpPr/>
            <p:nvPr/>
          </p:nvCxnSpPr>
          <p:spPr>
            <a:xfrm>
              <a:off x="6293469" y="2868111"/>
              <a:ext cx="1778771"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636620" y="4274174"/>
              <a:ext cx="1587709"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1" name="直接连接符 10"/>
            <p:cNvCxnSpPr>
              <a:cxnSpLocks/>
            </p:cNvCxnSpPr>
            <p:nvPr/>
          </p:nvCxnSpPr>
          <p:spPr>
            <a:xfrm>
              <a:off x="6795701" y="5035166"/>
              <a:ext cx="2153715"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grpSp>
      <p:sp>
        <p:nvSpPr>
          <p:cNvPr id="46" name="文本框 45"/>
          <p:cNvSpPr txBox="1"/>
          <p:nvPr/>
        </p:nvSpPr>
        <p:spPr>
          <a:xfrm>
            <a:off x="6635216" y="2824459"/>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体现校园风光</a:t>
            </a:r>
          </a:p>
        </p:txBody>
      </p:sp>
      <p:sp>
        <p:nvSpPr>
          <p:cNvPr id="29" name="文本框 28"/>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不便利的很多</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功能要跟着多</a:t>
            </a:r>
          </a:p>
        </p:txBody>
      </p:sp>
      <p:sp>
        <p:nvSpPr>
          <p:cNvPr id="30" name="文本框 29"/>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
        <p:nvSpPr>
          <p:cNvPr id="31" name="文本框 30">
            <a:extLst>
              <a:ext uri="{FF2B5EF4-FFF2-40B4-BE49-F238E27FC236}">
                <a16:creationId xmlns:a16="http://schemas.microsoft.com/office/drawing/2014/main" id="{9D0ABFD4-4092-4B78-B0B8-740DF0C80D92}"/>
              </a:ext>
            </a:extLst>
          </p:cNvPr>
          <p:cNvSpPr txBox="1"/>
          <p:nvPr/>
        </p:nvSpPr>
        <p:spPr>
          <a:xfrm>
            <a:off x="6096000" y="2096035"/>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符合人的视觉逻辑</a:t>
            </a:r>
          </a:p>
        </p:txBody>
      </p:sp>
      <p:sp>
        <p:nvSpPr>
          <p:cNvPr id="32" name="文本框 31">
            <a:extLst>
              <a:ext uri="{FF2B5EF4-FFF2-40B4-BE49-F238E27FC236}">
                <a16:creationId xmlns:a16="http://schemas.microsoft.com/office/drawing/2014/main" id="{1247716E-737C-460C-B2B9-80F0D092AD55}"/>
              </a:ext>
            </a:extLst>
          </p:cNvPr>
          <p:cNvSpPr txBox="1"/>
          <p:nvPr/>
        </p:nvSpPr>
        <p:spPr>
          <a:xfrm>
            <a:off x="6249945" y="3620833"/>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跳转到课表信息</a:t>
            </a:r>
          </a:p>
        </p:txBody>
      </p:sp>
      <p:sp>
        <p:nvSpPr>
          <p:cNvPr id="33" name="文本框 32">
            <a:extLst>
              <a:ext uri="{FF2B5EF4-FFF2-40B4-BE49-F238E27FC236}">
                <a16:creationId xmlns:a16="http://schemas.microsoft.com/office/drawing/2014/main" id="{F4F3C8C5-F95A-44B9-AF5C-92D7B0301223}"/>
              </a:ext>
            </a:extLst>
          </p:cNvPr>
          <p:cNvSpPr txBox="1"/>
          <p:nvPr/>
        </p:nvSpPr>
        <p:spPr>
          <a:xfrm>
            <a:off x="7012356" y="4461196"/>
            <a:ext cx="2408735"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不同设施的详情介绍</a:t>
            </a:r>
          </a:p>
        </p:txBody>
      </p:sp>
    </p:spTree>
    <p:extLst>
      <p:ext uri="{BB962C8B-B14F-4D97-AF65-F5344CB8AC3E}">
        <p14:creationId xmlns:p14="http://schemas.microsoft.com/office/powerpoint/2010/main" val="1897250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fade">
                                      <p:cBhvr>
                                        <p:cTn id="21" dur="1000"/>
                                        <p:tgtEl>
                                          <p:spTgt spid="46"/>
                                        </p:tgtEl>
                                      </p:cBhvr>
                                    </p:animEffect>
                                    <p:anim calcmode="lin" valueType="num">
                                      <p:cBhvr>
                                        <p:cTn id="22" dur="1000" fill="hold"/>
                                        <p:tgtEl>
                                          <p:spTgt spid="46"/>
                                        </p:tgtEl>
                                        <p:attrNameLst>
                                          <p:attrName>ppt_x</p:attrName>
                                        </p:attrNameLst>
                                      </p:cBhvr>
                                      <p:tavLst>
                                        <p:tav tm="0">
                                          <p:val>
                                            <p:strVal val="#ppt_x"/>
                                          </p:val>
                                        </p:tav>
                                        <p:tav tm="100000">
                                          <p:val>
                                            <p:strVal val="#ppt_x"/>
                                          </p:val>
                                        </p:tav>
                                      </p:tavLst>
                                    </p:anim>
                                    <p:anim calcmode="lin" valueType="num">
                                      <p:cBhvr>
                                        <p:cTn id="23"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1000"/>
                                        <p:tgtEl>
                                          <p:spTgt spid="32"/>
                                        </p:tgtEl>
                                      </p:cBhvr>
                                    </p:animEffect>
                                    <p:anim calcmode="lin" valueType="num">
                                      <p:cBhvr>
                                        <p:cTn id="29" dur="1000" fill="hold"/>
                                        <p:tgtEl>
                                          <p:spTgt spid="32"/>
                                        </p:tgtEl>
                                        <p:attrNameLst>
                                          <p:attrName>ppt_x</p:attrName>
                                        </p:attrNameLst>
                                      </p:cBhvr>
                                      <p:tavLst>
                                        <p:tav tm="0">
                                          <p:val>
                                            <p:strVal val="#ppt_x"/>
                                          </p:val>
                                        </p:tav>
                                        <p:tav tm="100000">
                                          <p:val>
                                            <p:strVal val="#ppt_x"/>
                                          </p:val>
                                        </p:tav>
                                      </p:tavLst>
                                    </p:anim>
                                    <p:anim calcmode="lin" valueType="num">
                                      <p:cBhvr>
                                        <p:cTn id="30"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1000"/>
                                        <p:tgtEl>
                                          <p:spTgt spid="33"/>
                                        </p:tgtEl>
                                      </p:cBhvr>
                                    </p:animEffect>
                                    <p:anim calcmode="lin" valueType="num">
                                      <p:cBhvr>
                                        <p:cTn id="36" dur="1000" fill="hold"/>
                                        <p:tgtEl>
                                          <p:spTgt spid="33"/>
                                        </p:tgtEl>
                                        <p:attrNameLst>
                                          <p:attrName>ppt_x</p:attrName>
                                        </p:attrNameLst>
                                      </p:cBhvr>
                                      <p:tavLst>
                                        <p:tav tm="0">
                                          <p:val>
                                            <p:strVal val="#ppt_x"/>
                                          </p:val>
                                        </p:tav>
                                        <p:tav tm="100000">
                                          <p:val>
                                            <p:strVal val="#ppt_x"/>
                                          </p:val>
                                        </p:tav>
                                      </p:tavLst>
                                    </p:anim>
                                    <p:anim calcmode="lin" valueType="num">
                                      <p:cBhvr>
                                        <p:cTn id="37"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31" grpId="0"/>
      <p:bldP spid="32"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îś1íḓè"/>
          <p:cNvSpPr/>
          <p:nvPr/>
        </p:nvSpPr>
        <p:spPr>
          <a:xfrm>
            <a:off x="360742" y="3044704"/>
            <a:ext cx="1367043" cy="1353826"/>
          </a:xfrm>
          <a:prstGeom prst="ellipse">
            <a:avLst/>
          </a:prstGeom>
          <a:solidFill>
            <a:schemeClr val="accent1"/>
          </a:solidFill>
          <a:ln w="15875">
            <a:noFill/>
            <a:miter lim="800000"/>
            <a:headEnd/>
            <a:tailEnd/>
          </a:ln>
        </p:spPr>
        <p:txBody>
          <a:bodyPr anchor="ctr"/>
          <a:lstStyle/>
          <a:p>
            <a:pPr algn="ctr"/>
            <a:endParaRPr/>
          </a:p>
        </p:txBody>
      </p:sp>
      <p:sp>
        <p:nvSpPr>
          <p:cNvPr id="9" name="iṧlîḑe"/>
          <p:cNvSpPr/>
          <p:nvPr/>
        </p:nvSpPr>
        <p:spPr>
          <a:xfrm>
            <a:off x="9806897" y="2917703"/>
            <a:ext cx="1367043" cy="1353826"/>
          </a:xfrm>
          <a:prstGeom prst="ellipse">
            <a:avLst/>
          </a:prstGeom>
          <a:solidFill>
            <a:schemeClr val="accent2"/>
          </a:solidFill>
          <a:ln w="15875">
            <a:noFill/>
            <a:miter lim="800000"/>
            <a:headEnd/>
            <a:tailEnd/>
          </a:ln>
        </p:spPr>
        <p:txBody>
          <a:bodyPr anchor="ctr"/>
          <a:lstStyle/>
          <a:p>
            <a:pPr algn="ctr"/>
            <a:endParaRPr/>
          </a:p>
        </p:txBody>
      </p:sp>
      <p:sp>
        <p:nvSpPr>
          <p:cNvPr id="11" name="îṧḷidê"/>
          <p:cNvSpPr>
            <a:spLocks/>
          </p:cNvSpPr>
          <p:nvPr/>
        </p:nvSpPr>
        <p:spPr bwMode="auto">
          <a:xfrm>
            <a:off x="10108661" y="3233594"/>
            <a:ext cx="763516" cy="763502"/>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solidFill>
          <a:ln>
            <a:noFill/>
          </a:ln>
        </p:spPr>
        <p:txBody>
          <a:bodyPr anchor="ctr"/>
          <a:lstStyle/>
          <a:p>
            <a:pPr algn="ctr"/>
            <a:endParaRPr dirty="0"/>
          </a:p>
        </p:txBody>
      </p:sp>
      <p:sp>
        <p:nvSpPr>
          <p:cNvPr id="12" name="îṧḷîḍè"/>
          <p:cNvSpPr>
            <a:spLocks/>
          </p:cNvSpPr>
          <p:nvPr/>
        </p:nvSpPr>
        <p:spPr bwMode="auto">
          <a:xfrm>
            <a:off x="662504" y="3360595"/>
            <a:ext cx="763516" cy="763502"/>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dirty="0"/>
          </a:p>
        </p:txBody>
      </p:sp>
      <p:sp>
        <p:nvSpPr>
          <p:cNvPr id="27" name="文本框 26"/>
          <p:cNvSpPr txBox="1"/>
          <p:nvPr/>
        </p:nvSpPr>
        <p:spPr>
          <a:xfrm>
            <a:off x="158403" y="4555572"/>
            <a:ext cx="1771719"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latin typeface="Century Gothic" panose="020B0502020202020204" pitchFamily="34" charset="0"/>
              </a:rPr>
              <a:t>导航</a:t>
            </a:r>
          </a:p>
        </p:txBody>
      </p:sp>
      <p:sp>
        <p:nvSpPr>
          <p:cNvPr id="28" name="文本框 27"/>
          <p:cNvSpPr txBox="1"/>
          <p:nvPr/>
        </p:nvSpPr>
        <p:spPr>
          <a:xfrm>
            <a:off x="9604558" y="4433532"/>
            <a:ext cx="1771719"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latin typeface="Century Gothic" panose="020B0502020202020204" pitchFamily="34" charset="0"/>
              </a:rPr>
              <a:t>我们的</a:t>
            </a:r>
            <a:r>
              <a:rPr lang="zh-CN" altLang="en-US" b="1" dirty="0">
                <a:solidFill>
                  <a:schemeClr val="accent2"/>
                </a:solidFill>
                <a:latin typeface="Century Gothic" panose="020B0502020202020204" pitchFamily="34" charset="0"/>
              </a:rPr>
              <a:t>活点</a:t>
            </a:r>
          </a:p>
        </p:txBody>
      </p:sp>
      <p:sp>
        <p:nvSpPr>
          <p:cNvPr id="16" name="文本框 15"/>
          <p:cNvSpPr txBox="1"/>
          <p:nvPr/>
        </p:nvSpPr>
        <p:spPr>
          <a:xfrm>
            <a:off x="1609684" y="265097"/>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符合人的视觉逻辑</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体现校园风光美丽</a:t>
            </a:r>
          </a:p>
        </p:txBody>
      </p:sp>
      <p:pic>
        <p:nvPicPr>
          <p:cNvPr id="10" name="图片 9">
            <a:extLst>
              <a:ext uri="{FF2B5EF4-FFF2-40B4-BE49-F238E27FC236}">
                <a16:creationId xmlns:a16="http://schemas.microsoft.com/office/drawing/2014/main" id="{77794A67-7ACC-4AD4-8698-859275197B0A}"/>
              </a:ext>
            </a:extLst>
          </p:cNvPr>
          <p:cNvPicPr>
            <a:picLocks noChangeAspect="1"/>
          </p:cNvPicPr>
          <p:nvPr/>
        </p:nvPicPr>
        <p:blipFill>
          <a:blip r:embed="rId3"/>
          <a:stretch>
            <a:fillRect/>
          </a:stretch>
        </p:blipFill>
        <p:spPr>
          <a:xfrm>
            <a:off x="2282328" y="2845486"/>
            <a:ext cx="2782635" cy="1472756"/>
          </a:xfrm>
          <a:prstGeom prst="rect">
            <a:avLst/>
          </a:prstGeom>
        </p:spPr>
      </p:pic>
      <p:pic>
        <p:nvPicPr>
          <p:cNvPr id="14" name="图片 13">
            <a:extLst>
              <a:ext uri="{FF2B5EF4-FFF2-40B4-BE49-F238E27FC236}">
                <a16:creationId xmlns:a16="http://schemas.microsoft.com/office/drawing/2014/main" id="{98B51D6B-B850-4C8F-8AD9-AAC55ADF2EC0}"/>
              </a:ext>
            </a:extLst>
          </p:cNvPr>
          <p:cNvPicPr>
            <a:picLocks noChangeAspect="1"/>
          </p:cNvPicPr>
          <p:nvPr/>
        </p:nvPicPr>
        <p:blipFill>
          <a:blip r:embed="rId4"/>
          <a:stretch>
            <a:fillRect/>
          </a:stretch>
        </p:blipFill>
        <p:spPr>
          <a:xfrm>
            <a:off x="2245693" y="4450466"/>
            <a:ext cx="2819270" cy="1577925"/>
          </a:xfrm>
          <a:prstGeom prst="rect">
            <a:avLst/>
          </a:prstGeom>
        </p:spPr>
      </p:pic>
      <p:sp>
        <p:nvSpPr>
          <p:cNvPr id="15" name="文本框 14">
            <a:extLst>
              <a:ext uri="{FF2B5EF4-FFF2-40B4-BE49-F238E27FC236}">
                <a16:creationId xmlns:a16="http://schemas.microsoft.com/office/drawing/2014/main" id="{364F0817-06E8-4587-ADBD-656F4F2AE221}"/>
              </a:ext>
            </a:extLst>
          </p:cNvPr>
          <p:cNvSpPr txBox="1"/>
          <p:nvPr/>
        </p:nvSpPr>
        <p:spPr>
          <a:xfrm>
            <a:off x="2420597" y="1917600"/>
            <a:ext cx="2469461" cy="861774"/>
          </a:xfrm>
          <a:prstGeom prst="rect">
            <a:avLst/>
          </a:prstGeom>
          <a:noFill/>
        </p:spPr>
        <p:txBody>
          <a:bodyPr wrap="square" rtlCol="0">
            <a:spAutoFit/>
          </a:bodyPr>
          <a:lstStyle/>
          <a:p>
            <a:pPr algn="ctr"/>
            <a:r>
              <a:rPr lang="zh-CN" altLang="en-US" sz="1600" dirty="0"/>
              <a:t>不符合视觉逻辑</a:t>
            </a:r>
            <a:endParaRPr lang="en-US" altLang="zh-CN" sz="1600" dirty="0"/>
          </a:p>
          <a:p>
            <a:pPr algn="ctr"/>
            <a:r>
              <a:rPr lang="en-US" altLang="zh-CN" sz="1600" dirty="0"/>
              <a:t>Or</a:t>
            </a:r>
          </a:p>
          <a:p>
            <a:pPr algn="ctr"/>
            <a:r>
              <a:rPr lang="zh-CN" altLang="en-US" sz="1600" dirty="0"/>
              <a:t>无法体现校园风光</a:t>
            </a:r>
          </a:p>
        </p:txBody>
      </p:sp>
      <p:sp>
        <p:nvSpPr>
          <p:cNvPr id="20" name="文本框 19">
            <a:extLst>
              <a:ext uri="{FF2B5EF4-FFF2-40B4-BE49-F238E27FC236}">
                <a16:creationId xmlns:a16="http://schemas.microsoft.com/office/drawing/2014/main" id="{1BB4BBD1-3B0F-4F3D-8FAA-65ABC9CF3471}"/>
              </a:ext>
            </a:extLst>
          </p:cNvPr>
          <p:cNvSpPr txBox="1"/>
          <p:nvPr/>
        </p:nvSpPr>
        <p:spPr>
          <a:xfrm>
            <a:off x="6521162" y="1530807"/>
            <a:ext cx="2467932" cy="923330"/>
          </a:xfrm>
          <a:prstGeom prst="rect">
            <a:avLst/>
          </a:prstGeom>
          <a:noFill/>
        </p:spPr>
        <p:txBody>
          <a:bodyPr wrap="square" rtlCol="0">
            <a:spAutoFit/>
          </a:bodyPr>
          <a:lstStyle/>
          <a:p>
            <a:pPr algn="ctr"/>
            <a:r>
              <a:rPr lang="zh-CN" altLang="en-US" b="1" dirty="0"/>
              <a:t>符合视觉逻辑</a:t>
            </a:r>
            <a:endParaRPr lang="en-US" altLang="zh-CN" b="1" dirty="0"/>
          </a:p>
          <a:p>
            <a:pPr algn="ctr"/>
            <a:r>
              <a:rPr lang="en-US" altLang="zh-CN" b="1" dirty="0"/>
              <a:t>And</a:t>
            </a:r>
          </a:p>
          <a:p>
            <a:pPr algn="ctr"/>
            <a:r>
              <a:rPr lang="zh-CN" altLang="en-US" b="1" dirty="0"/>
              <a:t>校园风光一览无余</a:t>
            </a:r>
          </a:p>
        </p:txBody>
      </p:sp>
      <p:pic>
        <p:nvPicPr>
          <p:cNvPr id="22" name="图片 21">
            <a:extLst>
              <a:ext uri="{FF2B5EF4-FFF2-40B4-BE49-F238E27FC236}">
                <a16:creationId xmlns:a16="http://schemas.microsoft.com/office/drawing/2014/main" id="{0F401804-9715-49DC-8381-A2BEEC15F51B}"/>
              </a:ext>
            </a:extLst>
          </p:cNvPr>
          <p:cNvPicPr>
            <a:picLocks noChangeAspect="1"/>
          </p:cNvPicPr>
          <p:nvPr/>
        </p:nvPicPr>
        <p:blipFill>
          <a:blip r:embed="rId5"/>
          <a:stretch>
            <a:fillRect/>
          </a:stretch>
        </p:blipFill>
        <p:spPr>
          <a:xfrm>
            <a:off x="5988408" y="2646917"/>
            <a:ext cx="3157815" cy="1671325"/>
          </a:xfrm>
          <a:prstGeom prst="rect">
            <a:avLst/>
          </a:prstGeom>
        </p:spPr>
      </p:pic>
      <p:pic>
        <p:nvPicPr>
          <p:cNvPr id="4" name="图片 3">
            <a:extLst>
              <a:ext uri="{FF2B5EF4-FFF2-40B4-BE49-F238E27FC236}">
                <a16:creationId xmlns:a16="http://schemas.microsoft.com/office/drawing/2014/main" id="{8B7B4934-F84A-402A-8CBC-6299304C1656}"/>
              </a:ext>
            </a:extLst>
          </p:cNvPr>
          <p:cNvPicPr>
            <a:picLocks noChangeAspect="1"/>
          </p:cNvPicPr>
          <p:nvPr/>
        </p:nvPicPr>
        <p:blipFill>
          <a:blip r:embed="rId6"/>
          <a:stretch>
            <a:fillRect/>
          </a:stretch>
        </p:blipFill>
        <p:spPr>
          <a:xfrm>
            <a:off x="5988408" y="4445505"/>
            <a:ext cx="3157815" cy="1790675"/>
          </a:xfrm>
          <a:prstGeom prst="rect">
            <a:avLst/>
          </a:prstGeom>
        </p:spPr>
      </p:pic>
    </p:spTree>
    <p:extLst>
      <p:ext uri="{BB962C8B-B14F-4D97-AF65-F5344CB8AC3E}">
        <p14:creationId xmlns:p14="http://schemas.microsoft.com/office/powerpoint/2010/main" val="1311502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000"/>
                                        <p:tgtEl>
                                          <p:spTgt spid="15"/>
                                        </p:tgtEl>
                                      </p:cBhvr>
                                    </p:animEffect>
                                    <p:anim calcmode="lin" valueType="num">
                                      <p:cBhvr>
                                        <p:cTn id="35" dur="1000" fill="hold"/>
                                        <p:tgtEl>
                                          <p:spTgt spid="15"/>
                                        </p:tgtEl>
                                        <p:attrNameLst>
                                          <p:attrName>ppt_x</p:attrName>
                                        </p:attrNameLst>
                                      </p:cBhvr>
                                      <p:tavLst>
                                        <p:tav tm="0">
                                          <p:val>
                                            <p:strVal val="#ppt_x"/>
                                          </p:val>
                                        </p:tav>
                                        <p:tav tm="100000">
                                          <p:val>
                                            <p:strVal val="#ppt_x"/>
                                          </p:val>
                                        </p:tav>
                                      </p:tavLst>
                                    </p:anim>
                                    <p:anim calcmode="lin" valueType="num">
                                      <p:cBhvr>
                                        <p:cTn id="3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1000"/>
                                        <p:tgtEl>
                                          <p:spTgt spid="28"/>
                                        </p:tgtEl>
                                      </p:cBhvr>
                                    </p:animEffect>
                                    <p:anim calcmode="lin" valueType="num">
                                      <p:cBhvr>
                                        <p:cTn id="42" dur="1000" fill="hold"/>
                                        <p:tgtEl>
                                          <p:spTgt spid="28"/>
                                        </p:tgtEl>
                                        <p:attrNameLst>
                                          <p:attrName>ppt_x</p:attrName>
                                        </p:attrNameLst>
                                      </p:cBhvr>
                                      <p:tavLst>
                                        <p:tav tm="0">
                                          <p:val>
                                            <p:strVal val="#ppt_x"/>
                                          </p:val>
                                        </p:tav>
                                        <p:tav tm="100000">
                                          <p:val>
                                            <p:strVal val="#ppt_x"/>
                                          </p:val>
                                        </p:tav>
                                      </p:tavLst>
                                    </p:anim>
                                    <p:anim calcmode="lin" valueType="num">
                                      <p:cBhvr>
                                        <p:cTn id="43" dur="1000" fill="hold"/>
                                        <p:tgtEl>
                                          <p:spTgt spid="28"/>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1000"/>
                                        <p:tgtEl>
                                          <p:spTgt spid="11"/>
                                        </p:tgtEl>
                                      </p:cBhvr>
                                    </p:animEffect>
                                    <p:anim calcmode="lin" valueType="num">
                                      <p:cBhvr>
                                        <p:cTn id="47" dur="1000" fill="hold"/>
                                        <p:tgtEl>
                                          <p:spTgt spid="11"/>
                                        </p:tgtEl>
                                        <p:attrNameLst>
                                          <p:attrName>ppt_x</p:attrName>
                                        </p:attrNameLst>
                                      </p:cBhvr>
                                      <p:tavLst>
                                        <p:tav tm="0">
                                          <p:val>
                                            <p:strVal val="#ppt_x"/>
                                          </p:val>
                                        </p:tav>
                                        <p:tav tm="100000">
                                          <p:val>
                                            <p:strVal val="#ppt_x"/>
                                          </p:val>
                                        </p:tav>
                                      </p:tavLst>
                                    </p:anim>
                                    <p:anim calcmode="lin" valueType="num">
                                      <p:cBhvr>
                                        <p:cTn id="48" dur="1000" fill="hold"/>
                                        <p:tgtEl>
                                          <p:spTgt spid="11"/>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1000"/>
                                        <p:tgtEl>
                                          <p:spTgt spid="9"/>
                                        </p:tgtEl>
                                      </p:cBhvr>
                                    </p:animEffect>
                                    <p:anim calcmode="lin" valueType="num">
                                      <p:cBhvr>
                                        <p:cTn id="52" dur="1000" fill="hold"/>
                                        <p:tgtEl>
                                          <p:spTgt spid="9"/>
                                        </p:tgtEl>
                                        <p:attrNameLst>
                                          <p:attrName>ppt_x</p:attrName>
                                        </p:attrNameLst>
                                      </p:cBhvr>
                                      <p:tavLst>
                                        <p:tav tm="0">
                                          <p:val>
                                            <p:strVal val="#ppt_x"/>
                                          </p:val>
                                        </p:tav>
                                        <p:tav tm="100000">
                                          <p:val>
                                            <p:strVal val="#ppt_x"/>
                                          </p:val>
                                        </p:tav>
                                      </p:tavLst>
                                    </p:anim>
                                    <p:anim calcmode="lin" valueType="num">
                                      <p:cBhvr>
                                        <p:cTn id="5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1000"/>
                                        <p:tgtEl>
                                          <p:spTgt spid="20"/>
                                        </p:tgtEl>
                                      </p:cBhvr>
                                    </p:animEffect>
                                    <p:anim calcmode="lin" valueType="num">
                                      <p:cBhvr>
                                        <p:cTn id="59" dur="1000" fill="hold"/>
                                        <p:tgtEl>
                                          <p:spTgt spid="20"/>
                                        </p:tgtEl>
                                        <p:attrNameLst>
                                          <p:attrName>ppt_x</p:attrName>
                                        </p:attrNameLst>
                                      </p:cBhvr>
                                      <p:tavLst>
                                        <p:tav tm="0">
                                          <p:val>
                                            <p:strVal val="#ppt_x"/>
                                          </p:val>
                                        </p:tav>
                                        <p:tav tm="100000">
                                          <p:val>
                                            <p:strVal val="#ppt_x"/>
                                          </p:val>
                                        </p:tav>
                                      </p:tavLst>
                                    </p:anim>
                                    <p:anim calcmode="lin" valueType="num">
                                      <p:cBhvr>
                                        <p:cTn id="60" dur="1000" fill="hold"/>
                                        <p:tgtEl>
                                          <p:spTgt spid="20"/>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1000"/>
                                        <p:tgtEl>
                                          <p:spTgt spid="22"/>
                                        </p:tgtEl>
                                      </p:cBhvr>
                                    </p:animEffect>
                                    <p:anim calcmode="lin" valueType="num">
                                      <p:cBhvr>
                                        <p:cTn id="64" dur="1000" fill="hold"/>
                                        <p:tgtEl>
                                          <p:spTgt spid="22"/>
                                        </p:tgtEl>
                                        <p:attrNameLst>
                                          <p:attrName>ppt_x</p:attrName>
                                        </p:attrNameLst>
                                      </p:cBhvr>
                                      <p:tavLst>
                                        <p:tav tm="0">
                                          <p:val>
                                            <p:strVal val="#ppt_x"/>
                                          </p:val>
                                        </p:tav>
                                        <p:tav tm="100000">
                                          <p:val>
                                            <p:strVal val="#ppt_x"/>
                                          </p:val>
                                        </p:tav>
                                      </p:tavLst>
                                    </p:anim>
                                    <p:anim calcmode="lin" valueType="num">
                                      <p:cBhvr>
                                        <p:cTn id="65" dur="1000" fill="hold"/>
                                        <p:tgtEl>
                                          <p:spTgt spid="22"/>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4"/>
                                        </p:tgtEl>
                                        <p:attrNameLst>
                                          <p:attrName>style.visibility</p:attrName>
                                        </p:attrNameLst>
                                      </p:cBhvr>
                                      <p:to>
                                        <p:strVal val="visible"/>
                                      </p:to>
                                    </p:set>
                                    <p:animEffect transition="in" filter="fade">
                                      <p:cBhvr>
                                        <p:cTn id="68" dur="1000"/>
                                        <p:tgtEl>
                                          <p:spTgt spid="4"/>
                                        </p:tgtEl>
                                      </p:cBhvr>
                                    </p:animEffect>
                                    <p:anim calcmode="lin" valueType="num">
                                      <p:cBhvr>
                                        <p:cTn id="69" dur="1000" fill="hold"/>
                                        <p:tgtEl>
                                          <p:spTgt spid="4"/>
                                        </p:tgtEl>
                                        <p:attrNameLst>
                                          <p:attrName>ppt_x</p:attrName>
                                        </p:attrNameLst>
                                      </p:cBhvr>
                                      <p:tavLst>
                                        <p:tav tm="0">
                                          <p:val>
                                            <p:strVal val="#ppt_x"/>
                                          </p:val>
                                        </p:tav>
                                        <p:tav tm="100000">
                                          <p:val>
                                            <p:strVal val="#ppt_x"/>
                                          </p:val>
                                        </p:tav>
                                      </p:tavLst>
                                    </p:anim>
                                    <p:anim calcmode="lin" valueType="num">
                                      <p:cBhvr>
                                        <p:cTn id="7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27" grpId="0"/>
      <p:bldP spid="28" grpId="0"/>
      <p:bldP spid="15" grpId="0"/>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文本框 15"/>
          <p:cNvSpPr txBox="1"/>
          <p:nvPr/>
        </p:nvSpPr>
        <p:spPr>
          <a:xfrm>
            <a:off x="1609684" y="265097"/>
            <a:ext cx="2844128"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校园风光美丽</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让更多人感受</a:t>
            </a:r>
          </a:p>
        </p:txBody>
      </p:sp>
      <p:sp>
        <p:nvSpPr>
          <p:cNvPr id="33" name="ïṧḷîḍê">
            <a:extLst>
              <a:ext uri="{FF2B5EF4-FFF2-40B4-BE49-F238E27FC236}">
                <a16:creationId xmlns:a16="http://schemas.microsoft.com/office/drawing/2014/main" id="{E92F640A-A965-4D7C-9775-AFC4B125356A}"/>
              </a:ext>
            </a:extLst>
          </p:cNvPr>
          <p:cNvSpPr>
            <a:spLocks/>
          </p:cNvSpPr>
          <p:nvPr/>
        </p:nvSpPr>
        <p:spPr bwMode="auto">
          <a:xfrm rot="5400000">
            <a:off x="279318" y="1705829"/>
            <a:ext cx="2420866" cy="1447616"/>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chemeClr val="accent1">
              <a:alpha val="80000"/>
            </a:schemeClr>
          </a:solidFill>
          <a:ln>
            <a:noFill/>
          </a:ln>
        </p:spPr>
        <p:txBody>
          <a:bodyPr anchor="ctr">
            <a:scene3d>
              <a:camera prst="orthographicFront"/>
              <a:lightRig rig="threePt" dir="t"/>
            </a:scene3d>
            <a:sp3d contourW="12700"/>
          </a:bodyPr>
          <a:lstStyle/>
          <a:p>
            <a:pPr algn="ctr"/>
            <a:endParaRPr sz="2000">
              <a:latin typeface="Century Gothic" panose="020B0502020202020204" pitchFamily="34" charset="0"/>
            </a:endParaRPr>
          </a:p>
        </p:txBody>
      </p:sp>
      <p:sp>
        <p:nvSpPr>
          <p:cNvPr id="35" name="ïṧlïḑé">
            <a:extLst>
              <a:ext uri="{FF2B5EF4-FFF2-40B4-BE49-F238E27FC236}">
                <a16:creationId xmlns:a16="http://schemas.microsoft.com/office/drawing/2014/main" id="{A48F71FD-EE1C-4136-8889-32C22AAF80C0}"/>
              </a:ext>
            </a:extLst>
          </p:cNvPr>
          <p:cNvSpPr>
            <a:spLocks/>
          </p:cNvSpPr>
          <p:nvPr/>
        </p:nvSpPr>
        <p:spPr bwMode="auto">
          <a:xfrm rot="5400000">
            <a:off x="34928" y="5069265"/>
            <a:ext cx="2420866" cy="958836"/>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chemeClr val="accent2">
              <a:alpha val="80000"/>
            </a:schemeClr>
          </a:solidFill>
          <a:ln>
            <a:noFill/>
          </a:ln>
        </p:spPr>
        <p:txBody>
          <a:bodyPr anchor="ctr">
            <a:scene3d>
              <a:camera prst="orthographicFront"/>
              <a:lightRig rig="threePt" dir="t"/>
            </a:scene3d>
            <a:sp3d contourW="12700"/>
          </a:bodyPr>
          <a:lstStyle/>
          <a:p>
            <a:pPr algn="ctr"/>
            <a:endParaRPr sz="2000">
              <a:latin typeface="Century Gothic" panose="020B0502020202020204" pitchFamily="34" charset="0"/>
            </a:endParaRPr>
          </a:p>
        </p:txBody>
      </p:sp>
      <p:sp>
        <p:nvSpPr>
          <p:cNvPr id="39" name="ïsḷïdè">
            <a:extLst>
              <a:ext uri="{FF2B5EF4-FFF2-40B4-BE49-F238E27FC236}">
                <a16:creationId xmlns:a16="http://schemas.microsoft.com/office/drawing/2014/main" id="{631F16F3-7633-47BF-9CB7-B89D9882B6F4}"/>
              </a:ext>
            </a:extLst>
          </p:cNvPr>
          <p:cNvSpPr>
            <a:spLocks/>
          </p:cNvSpPr>
          <p:nvPr/>
        </p:nvSpPr>
        <p:spPr bwMode="auto">
          <a:xfrm rot="5400000">
            <a:off x="728670" y="2675211"/>
            <a:ext cx="2422143" cy="2347597"/>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chemeClr val="accent3">
              <a:alpha val="80000"/>
            </a:schemeClr>
          </a:solidFill>
          <a:ln>
            <a:noFill/>
          </a:ln>
        </p:spPr>
        <p:txBody>
          <a:bodyPr anchor="ctr">
            <a:scene3d>
              <a:camera prst="orthographicFront"/>
              <a:lightRig rig="threePt" dir="t"/>
            </a:scene3d>
            <a:sp3d contourW="12700"/>
          </a:bodyPr>
          <a:lstStyle/>
          <a:p>
            <a:pPr algn="ctr"/>
            <a:endParaRPr sz="2000">
              <a:latin typeface="Century Gothic" panose="020B0502020202020204" pitchFamily="34" charset="0"/>
            </a:endParaRPr>
          </a:p>
        </p:txBody>
      </p:sp>
      <p:cxnSp>
        <p:nvCxnSpPr>
          <p:cNvPr id="19" name="直接连接符 18">
            <a:extLst>
              <a:ext uri="{FF2B5EF4-FFF2-40B4-BE49-F238E27FC236}">
                <a16:creationId xmlns:a16="http://schemas.microsoft.com/office/drawing/2014/main" id="{3CD4FEE3-5F8E-4144-85A6-7BC4CB1F9B57}"/>
              </a:ext>
            </a:extLst>
          </p:cNvPr>
          <p:cNvCxnSpPr>
            <a:cxnSpLocks/>
          </p:cNvCxnSpPr>
          <p:nvPr/>
        </p:nvCxnSpPr>
        <p:spPr>
          <a:xfrm rot="5400000" flipV="1">
            <a:off x="3240578" y="1704151"/>
            <a:ext cx="0" cy="1417253"/>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EF372BB6-DC2F-4CA9-AADB-2E2BB8681A07}"/>
              </a:ext>
            </a:extLst>
          </p:cNvPr>
          <p:cNvCxnSpPr>
            <a:cxnSpLocks/>
          </p:cNvCxnSpPr>
          <p:nvPr/>
        </p:nvCxnSpPr>
        <p:spPr>
          <a:xfrm>
            <a:off x="2070959" y="5548683"/>
            <a:ext cx="3275554" cy="2"/>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743C8F1A-5EFD-43A7-8748-AD231891FB0E}"/>
              </a:ext>
            </a:extLst>
          </p:cNvPr>
          <p:cNvCxnSpPr>
            <a:cxnSpLocks/>
          </p:cNvCxnSpPr>
          <p:nvPr/>
        </p:nvCxnSpPr>
        <p:spPr>
          <a:xfrm>
            <a:off x="3563837" y="3849010"/>
            <a:ext cx="989505" cy="1"/>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589F89F-8D38-4ABF-A4D6-138545402A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12803" y="4906703"/>
            <a:ext cx="3401505" cy="1769154"/>
          </a:xfrm>
          <a:prstGeom prst="rect">
            <a:avLst/>
          </a:prstGeom>
        </p:spPr>
      </p:pic>
      <p:pic>
        <p:nvPicPr>
          <p:cNvPr id="43" name="图片 42">
            <a:extLst>
              <a:ext uri="{FF2B5EF4-FFF2-40B4-BE49-F238E27FC236}">
                <a16:creationId xmlns:a16="http://schemas.microsoft.com/office/drawing/2014/main" id="{045AFD45-A83A-4DED-87E4-5CB5C9A8B1B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62980" y="1391583"/>
            <a:ext cx="3401505" cy="1631843"/>
          </a:xfrm>
          <a:prstGeom prst="rect">
            <a:avLst/>
          </a:prstGeom>
        </p:spPr>
      </p:pic>
      <p:pic>
        <p:nvPicPr>
          <p:cNvPr id="45" name="图片 44">
            <a:extLst>
              <a:ext uri="{FF2B5EF4-FFF2-40B4-BE49-F238E27FC236}">
                <a16:creationId xmlns:a16="http://schemas.microsoft.com/office/drawing/2014/main" id="{83AAEA56-2C5F-4156-8EC2-53E7E0290AA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5252" y="3139886"/>
            <a:ext cx="3401505" cy="1629972"/>
          </a:xfrm>
          <a:prstGeom prst="rect">
            <a:avLst/>
          </a:prstGeom>
        </p:spPr>
      </p:pic>
      <p:sp>
        <p:nvSpPr>
          <p:cNvPr id="12" name="ïsḷïdè">
            <a:extLst>
              <a:ext uri="{FF2B5EF4-FFF2-40B4-BE49-F238E27FC236}">
                <a16:creationId xmlns:a16="http://schemas.microsoft.com/office/drawing/2014/main" id="{A7E8130B-18F3-442F-9D84-8377CE1E098E}"/>
              </a:ext>
            </a:extLst>
          </p:cNvPr>
          <p:cNvSpPr>
            <a:spLocks/>
          </p:cNvSpPr>
          <p:nvPr/>
        </p:nvSpPr>
        <p:spPr bwMode="auto">
          <a:xfrm rot="5400000">
            <a:off x="728671" y="2675212"/>
            <a:ext cx="2422143" cy="2347597"/>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chemeClr val="accent3">
              <a:alpha val="80000"/>
            </a:schemeClr>
          </a:solidFill>
          <a:ln>
            <a:noFill/>
          </a:ln>
        </p:spPr>
        <p:txBody>
          <a:bodyPr anchor="ctr">
            <a:scene3d>
              <a:camera prst="orthographicFront"/>
              <a:lightRig rig="threePt" dir="t"/>
            </a:scene3d>
            <a:sp3d contourW="12700"/>
          </a:bodyPr>
          <a:lstStyle/>
          <a:p>
            <a:pPr algn="ctr"/>
            <a:endParaRPr sz="2000">
              <a:latin typeface="Century Gothic" panose="020B0502020202020204" pitchFamily="34" charset="0"/>
            </a:endParaRPr>
          </a:p>
        </p:txBody>
      </p:sp>
      <p:cxnSp>
        <p:nvCxnSpPr>
          <p:cNvPr id="13" name="直接连接符 12">
            <a:extLst>
              <a:ext uri="{FF2B5EF4-FFF2-40B4-BE49-F238E27FC236}">
                <a16:creationId xmlns:a16="http://schemas.microsoft.com/office/drawing/2014/main" id="{7510A18E-236A-4F42-9C62-CB476B89D5CA}"/>
              </a:ext>
            </a:extLst>
          </p:cNvPr>
          <p:cNvCxnSpPr>
            <a:cxnSpLocks/>
          </p:cNvCxnSpPr>
          <p:nvPr/>
        </p:nvCxnSpPr>
        <p:spPr>
          <a:xfrm rot="5400000" flipV="1">
            <a:off x="3240579" y="1704152"/>
            <a:ext cx="0" cy="1417253"/>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6BCEA333-8B44-4AD4-AA64-ACF1688279B9}"/>
              </a:ext>
            </a:extLst>
          </p:cNvPr>
          <p:cNvCxnSpPr>
            <a:cxnSpLocks/>
          </p:cNvCxnSpPr>
          <p:nvPr/>
        </p:nvCxnSpPr>
        <p:spPr>
          <a:xfrm>
            <a:off x="3563838" y="3849011"/>
            <a:ext cx="989505" cy="1"/>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pic>
        <p:nvPicPr>
          <p:cNvPr id="15" name="图片 14">
            <a:extLst>
              <a:ext uri="{FF2B5EF4-FFF2-40B4-BE49-F238E27FC236}">
                <a16:creationId xmlns:a16="http://schemas.microsoft.com/office/drawing/2014/main" id="{36DF804E-900E-438A-AB50-0AF80FF3748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5253" y="3139887"/>
            <a:ext cx="3401505" cy="1629972"/>
          </a:xfrm>
          <a:prstGeom prst="rect">
            <a:avLst/>
          </a:prstGeom>
        </p:spPr>
      </p:pic>
      <p:sp>
        <p:nvSpPr>
          <p:cNvPr id="17" name="ïsḷïdè">
            <a:extLst>
              <a:ext uri="{FF2B5EF4-FFF2-40B4-BE49-F238E27FC236}">
                <a16:creationId xmlns:a16="http://schemas.microsoft.com/office/drawing/2014/main" id="{EE632193-0674-4C16-B21A-BC1520432B09}"/>
              </a:ext>
            </a:extLst>
          </p:cNvPr>
          <p:cNvSpPr>
            <a:spLocks/>
          </p:cNvSpPr>
          <p:nvPr/>
        </p:nvSpPr>
        <p:spPr bwMode="auto">
          <a:xfrm rot="5400000">
            <a:off x="728673" y="2675214"/>
            <a:ext cx="2422143" cy="2347597"/>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chemeClr val="accent3">
              <a:alpha val="80000"/>
            </a:schemeClr>
          </a:solidFill>
          <a:ln>
            <a:noFill/>
          </a:ln>
        </p:spPr>
        <p:txBody>
          <a:bodyPr anchor="ctr">
            <a:scene3d>
              <a:camera prst="orthographicFront"/>
              <a:lightRig rig="threePt" dir="t"/>
            </a:scene3d>
            <a:sp3d contourW="12700"/>
          </a:bodyPr>
          <a:lstStyle/>
          <a:p>
            <a:pPr algn="ctr"/>
            <a:endParaRPr sz="2000">
              <a:latin typeface="Century Gothic" panose="020B0502020202020204" pitchFamily="34" charset="0"/>
            </a:endParaRPr>
          </a:p>
        </p:txBody>
      </p:sp>
      <p:cxnSp>
        <p:nvCxnSpPr>
          <p:cNvPr id="18" name="直接连接符 17">
            <a:extLst>
              <a:ext uri="{FF2B5EF4-FFF2-40B4-BE49-F238E27FC236}">
                <a16:creationId xmlns:a16="http://schemas.microsoft.com/office/drawing/2014/main" id="{5D12814B-FA50-414E-B9F8-148977CA324F}"/>
              </a:ext>
            </a:extLst>
          </p:cNvPr>
          <p:cNvCxnSpPr>
            <a:cxnSpLocks/>
          </p:cNvCxnSpPr>
          <p:nvPr/>
        </p:nvCxnSpPr>
        <p:spPr>
          <a:xfrm rot="5400000" flipV="1">
            <a:off x="3240581" y="1704154"/>
            <a:ext cx="0" cy="1417253"/>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0A305187-72D3-46F2-B28D-45F3C83CA41C}"/>
              </a:ext>
            </a:extLst>
          </p:cNvPr>
          <p:cNvCxnSpPr>
            <a:cxnSpLocks/>
          </p:cNvCxnSpPr>
          <p:nvPr/>
        </p:nvCxnSpPr>
        <p:spPr>
          <a:xfrm>
            <a:off x="3563840" y="3849013"/>
            <a:ext cx="989505" cy="1"/>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pic>
        <p:nvPicPr>
          <p:cNvPr id="22" name="图片 21">
            <a:extLst>
              <a:ext uri="{FF2B5EF4-FFF2-40B4-BE49-F238E27FC236}">
                <a16:creationId xmlns:a16="http://schemas.microsoft.com/office/drawing/2014/main" id="{1D7433C9-22C6-4F8C-A2AA-5978238E106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5255" y="3139889"/>
            <a:ext cx="3401505" cy="1629972"/>
          </a:xfrm>
          <a:prstGeom prst="rect">
            <a:avLst/>
          </a:prstGeom>
        </p:spPr>
      </p:pic>
    </p:spTree>
    <p:extLst>
      <p:ext uri="{BB962C8B-B14F-4D97-AF65-F5344CB8AC3E}">
        <p14:creationId xmlns:p14="http://schemas.microsoft.com/office/powerpoint/2010/main" val="3444592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1000"/>
                                        <p:tgtEl>
                                          <p:spTgt spid="43"/>
                                        </p:tgtEl>
                                      </p:cBhvr>
                                    </p:animEffect>
                                    <p:anim calcmode="lin" valueType="num">
                                      <p:cBhvr>
                                        <p:cTn id="18" dur="1000" fill="hold"/>
                                        <p:tgtEl>
                                          <p:spTgt spid="43"/>
                                        </p:tgtEl>
                                        <p:attrNameLst>
                                          <p:attrName>ppt_x</p:attrName>
                                        </p:attrNameLst>
                                      </p:cBhvr>
                                      <p:tavLst>
                                        <p:tav tm="0">
                                          <p:val>
                                            <p:strVal val="#ppt_x"/>
                                          </p:val>
                                        </p:tav>
                                        <p:tav tm="100000">
                                          <p:val>
                                            <p:strVal val="#ppt_x"/>
                                          </p:val>
                                        </p:tav>
                                      </p:tavLst>
                                    </p:anim>
                                    <p:anim calcmode="lin" valueType="num">
                                      <p:cBhvr>
                                        <p:cTn id="19" dur="1000" fill="hold"/>
                                        <p:tgtEl>
                                          <p:spTgt spid="4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fade">
                                      <p:cBhvr>
                                        <p:cTn id="34" dur="1000"/>
                                        <p:tgtEl>
                                          <p:spTgt spid="39"/>
                                        </p:tgtEl>
                                      </p:cBhvr>
                                    </p:animEffect>
                                    <p:anim calcmode="lin" valueType="num">
                                      <p:cBhvr>
                                        <p:cTn id="35" dur="1000" fill="hold"/>
                                        <p:tgtEl>
                                          <p:spTgt spid="39"/>
                                        </p:tgtEl>
                                        <p:attrNameLst>
                                          <p:attrName>ppt_x</p:attrName>
                                        </p:attrNameLst>
                                      </p:cBhvr>
                                      <p:tavLst>
                                        <p:tav tm="0">
                                          <p:val>
                                            <p:strVal val="#ppt_x"/>
                                          </p:val>
                                        </p:tav>
                                        <p:tav tm="100000">
                                          <p:val>
                                            <p:strVal val="#ppt_x"/>
                                          </p:val>
                                        </p:tav>
                                      </p:tavLst>
                                    </p:anim>
                                    <p:anim calcmode="lin" valueType="num">
                                      <p:cBhvr>
                                        <p:cTn id="36" dur="1000" fill="hold"/>
                                        <p:tgtEl>
                                          <p:spTgt spid="39"/>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1000"/>
                                        <p:tgtEl>
                                          <p:spTgt spid="23"/>
                                        </p:tgtEl>
                                      </p:cBhvr>
                                    </p:animEffect>
                                    <p:anim calcmode="lin" valueType="num">
                                      <p:cBhvr>
                                        <p:cTn id="40" dur="1000" fill="hold"/>
                                        <p:tgtEl>
                                          <p:spTgt spid="23"/>
                                        </p:tgtEl>
                                        <p:attrNameLst>
                                          <p:attrName>ppt_x</p:attrName>
                                        </p:attrNameLst>
                                      </p:cBhvr>
                                      <p:tavLst>
                                        <p:tav tm="0">
                                          <p:val>
                                            <p:strVal val="#ppt_x"/>
                                          </p:val>
                                        </p:tav>
                                        <p:tav tm="100000">
                                          <p:val>
                                            <p:strVal val="#ppt_x"/>
                                          </p:val>
                                        </p:tav>
                                      </p:tavLst>
                                    </p:anim>
                                    <p:anim calcmode="lin" valueType="num">
                                      <p:cBhvr>
                                        <p:cTn id="41" dur="1000" fill="hold"/>
                                        <p:tgtEl>
                                          <p:spTgt spid="23"/>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1000"/>
                                        <p:tgtEl>
                                          <p:spTgt spid="45"/>
                                        </p:tgtEl>
                                      </p:cBhvr>
                                    </p:animEffect>
                                    <p:anim calcmode="lin" valueType="num">
                                      <p:cBhvr>
                                        <p:cTn id="45" dur="1000" fill="hold"/>
                                        <p:tgtEl>
                                          <p:spTgt spid="45"/>
                                        </p:tgtEl>
                                        <p:attrNameLst>
                                          <p:attrName>ppt_x</p:attrName>
                                        </p:attrNameLst>
                                      </p:cBhvr>
                                      <p:tavLst>
                                        <p:tav tm="0">
                                          <p:val>
                                            <p:strVal val="#ppt_x"/>
                                          </p:val>
                                        </p:tav>
                                        <p:tav tm="100000">
                                          <p:val>
                                            <p:strVal val="#ppt_x"/>
                                          </p:val>
                                        </p:tav>
                                      </p:tavLst>
                                    </p:anim>
                                    <p:anim calcmode="lin" valueType="num">
                                      <p:cBhvr>
                                        <p:cTn id="46" dur="1000" fill="hold"/>
                                        <p:tgtEl>
                                          <p:spTgt spid="4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1000"/>
                                        <p:tgtEl>
                                          <p:spTgt spid="12"/>
                                        </p:tgtEl>
                                      </p:cBhvr>
                                    </p:animEffect>
                                    <p:anim calcmode="lin" valueType="num">
                                      <p:cBhvr>
                                        <p:cTn id="50" dur="1000" fill="hold"/>
                                        <p:tgtEl>
                                          <p:spTgt spid="12"/>
                                        </p:tgtEl>
                                        <p:attrNameLst>
                                          <p:attrName>ppt_x</p:attrName>
                                        </p:attrNameLst>
                                      </p:cBhvr>
                                      <p:tavLst>
                                        <p:tav tm="0">
                                          <p:val>
                                            <p:strVal val="#ppt_x"/>
                                          </p:val>
                                        </p:tav>
                                        <p:tav tm="100000">
                                          <p:val>
                                            <p:strVal val="#ppt_x"/>
                                          </p:val>
                                        </p:tav>
                                      </p:tavLst>
                                    </p:anim>
                                    <p:anim calcmode="lin" valueType="num">
                                      <p:cBhvr>
                                        <p:cTn id="51" dur="1000" fill="hold"/>
                                        <p:tgtEl>
                                          <p:spTgt spid="12"/>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ppt_x</p:attrName>
                                        </p:attrNameLst>
                                      </p:cBhvr>
                                      <p:tavLst>
                                        <p:tav tm="0">
                                          <p:val>
                                            <p:strVal val="#ppt_x"/>
                                          </p:val>
                                        </p:tav>
                                        <p:tav tm="100000">
                                          <p:val>
                                            <p:strVal val="#ppt_x"/>
                                          </p:val>
                                        </p:tav>
                                      </p:tavLst>
                                    </p:anim>
                                    <p:anim calcmode="lin" valueType="num">
                                      <p:cBhvr>
                                        <p:cTn id="61" dur="1000" fill="hold"/>
                                        <p:tgtEl>
                                          <p:spTgt spid="1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1000"/>
                                        <p:tgtEl>
                                          <p:spTgt spid="17"/>
                                        </p:tgtEl>
                                      </p:cBhvr>
                                    </p:animEffect>
                                    <p:anim calcmode="lin" valueType="num">
                                      <p:cBhvr>
                                        <p:cTn id="65" dur="1000" fill="hold"/>
                                        <p:tgtEl>
                                          <p:spTgt spid="17"/>
                                        </p:tgtEl>
                                        <p:attrNameLst>
                                          <p:attrName>ppt_x</p:attrName>
                                        </p:attrNameLst>
                                      </p:cBhvr>
                                      <p:tavLst>
                                        <p:tav tm="0">
                                          <p:val>
                                            <p:strVal val="#ppt_x"/>
                                          </p:val>
                                        </p:tav>
                                        <p:tav tm="100000">
                                          <p:val>
                                            <p:strVal val="#ppt_x"/>
                                          </p:val>
                                        </p:tav>
                                      </p:tavLst>
                                    </p:anim>
                                    <p:anim calcmode="lin" valueType="num">
                                      <p:cBhvr>
                                        <p:cTn id="66" dur="1000" fill="hold"/>
                                        <p:tgtEl>
                                          <p:spTgt spid="17"/>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fade">
                                      <p:cBhvr>
                                        <p:cTn id="74" dur="1000"/>
                                        <p:tgtEl>
                                          <p:spTgt spid="22"/>
                                        </p:tgtEl>
                                      </p:cBhvr>
                                    </p:animEffect>
                                    <p:anim calcmode="lin" valueType="num">
                                      <p:cBhvr>
                                        <p:cTn id="75" dur="1000" fill="hold"/>
                                        <p:tgtEl>
                                          <p:spTgt spid="22"/>
                                        </p:tgtEl>
                                        <p:attrNameLst>
                                          <p:attrName>ppt_x</p:attrName>
                                        </p:attrNameLst>
                                      </p:cBhvr>
                                      <p:tavLst>
                                        <p:tav tm="0">
                                          <p:val>
                                            <p:strVal val="#ppt_x"/>
                                          </p:val>
                                        </p:tav>
                                        <p:tav tm="100000">
                                          <p:val>
                                            <p:strVal val="#ppt_x"/>
                                          </p:val>
                                        </p:tav>
                                      </p:tavLst>
                                    </p:anim>
                                    <p:anim calcmode="lin" valueType="num">
                                      <p:cBhvr>
                                        <p:cTn id="7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1000"/>
                                        <p:tgtEl>
                                          <p:spTgt spid="35"/>
                                        </p:tgtEl>
                                      </p:cBhvr>
                                    </p:animEffect>
                                    <p:anim calcmode="lin" valueType="num">
                                      <p:cBhvr>
                                        <p:cTn id="82" dur="1000" fill="hold"/>
                                        <p:tgtEl>
                                          <p:spTgt spid="35"/>
                                        </p:tgtEl>
                                        <p:attrNameLst>
                                          <p:attrName>ppt_x</p:attrName>
                                        </p:attrNameLst>
                                      </p:cBhvr>
                                      <p:tavLst>
                                        <p:tav tm="0">
                                          <p:val>
                                            <p:strVal val="#ppt_x"/>
                                          </p:val>
                                        </p:tav>
                                        <p:tav tm="100000">
                                          <p:val>
                                            <p:strVal val="#ppt_x"/>
                                          </p:val>
                                        </p:tav>
                                      </p:tavLst>
                                    </p:anim>
                                    <p:anim calcmode="lin" valueType="num">
                                      <p:cBhvr>
                                        <p:cTn id="83" dur="1000" fill="hold"/>
                                        <p:tgtEl>
                                          <p:spTgt spid="35"/>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fade">
                                      <p:cBhvr>
                                        <p:cTn id="86" dur="1000"/>
                                        <p:tgtEl>
                                          <p:spTgt spid="21"/>
                                        </p:tgtEl>
                                      </p:cBhvr>
                                    </p:animEffect>
                                    <p:anim calcmode="lin" valueType="num">
                                      <p:cBhvr>
                                        <p:cTn id="87" dur="1000" fill="hold"/>
                                        <p:tgtEl>
                                          <p:spTgt spid="21"/>
                                        </p:tgtEl>
                                        <p:attrNameLst>
                                          <p:attrName>ppt_x</p:attrName>
                                        </p:attrNameLst>
                                      </p:cBhvr>
                                      <p:tavLst>
                                        <p:tav tm="0">
                                          <p:val>
                                            <p:strVal val="#ppt_x"/>
                                          </p:val>
                                        </p:tav>
                                        <p:tav tm="100000">
                                          <p:val>
                                            <p:strVal val="#ppt_x"/>
                                          </p:val>
                                        </p:tav>
                                      </p:tavLst>
                                    </p:anim>
                                    <p:anim calcmode="lin" valueType="num">
                                      <p:cBhvr>
                                        <p:cTn id="88" dur="1000" fill="hold"/>
                                        <p:tgtEl>
                                          <p:spTgt spid="21"/>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fade">
                                      <p:cBhvr>
                                        <p:cTn id="91" dur="1000"/>
                                        <p:tgtEl>
                                          <p:spTgt spid="7"/>
                                        </p:tgtEl>
                                      </p:cBhvr>
                                    </p:animEffect>
                                    <p:anim calcmode="lin" valueType="num">
                                      <p:cBhvr>
                                        <p:cTn id="92" dur="1000" fill="hold"/>
                                        <p:tgtEl>
                                          <p:spTgt spid="7"/>
                                        </p:tgtEl>
                                        <p:attrNameLst>
                                          <p:attrName>ppt_x</p:attrName>
                                        </p:attrNameLst>
                                      </p:cBhvr>
                                      <p:tavLst>
                                        <p:tav tm="0">
                                          <p:val>
                                            <p:strVal val="#ppt_x"/>
                                          </p:val>
                                        </p:tav>
                                        <p:tav tm="100000">
                                          <p:val>
                                            <p:strVal val="#ppt_x"/>
                                          </p:val>
                                        </p:tav>
                                      </p:tavLst>
                                    </p:anim>
                                    <p:anim calcmode="lin" valueType="num">
                                      <p:cBhvr>
                                        <p:cTn id="9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animBg="1"/>
      <p:bldP spid="39" grpId="0" animBg="1"/>
      <p:bldP spid="12" grpId="0" animBg="1"/>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 name="išḷïḑè"/>
          <p:cNvSpPr/>
          <p:nvPr/>
        </p:nvSpPr>
        <p:spPr>
          <a:xfrm>
            <a:off x="2466661" y="1282316"/>
            <a:ext cx="2854237" cy="812625"/>
          </a:xfrm>
          <a:prstGeom prst="roundRect">
            <a:avLst>
              <a:gd name="adj" fmla="val 50000"/>
            </a:avLst>
          </a:prstGeom>
          <a:solidFill>
            <a:schemeClr val="tx1">
              <a:lumMod val="50000"/>
              <a:lumOff val="50000"/>
            </a:schemeClr>
          </a:solidFill>
          <a:ln w="3175">
            <a:no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dirty="0"/>
          </a:p>
        </p:txBody>
      </p:sp>
      <p:sp>
        <p:nvSpPr>
          <p:cNvPr id="17" name="ïṡḻíḍè"/>
          <p:cNvSpPr/>
          <p:nvPr/>
        </p:nvSpPr>
        <p:spPr>
          <a:xfrm>
            <a:off x="6258319" y="797285"/>
            <a:ext cx="3103684" cy="954107"/>
          </a:xfrm>
          <a:prstGeom prst="roundRect">
            <a:avLst>
              <a:gd name="adj" fmla="val 50000"/>
            </a:avLst>
          </a:prstGeom>
          <a:solidFill>
            <a:schemeClr val="tx1">
              <a:lumMod val="50000"/>
              <a:lumOff val="50000"/>
            </a:schemeClr>
          </a:solidFill>
          <a:ln w="3175">
            <a:no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dirty="0"/>
          </a:p>
        </p:txBody>
      </p:sp>
      <p:sp>
        <p:nvSpPr>
          <p:cNvPr id="8" name="îś1íḓè"/>
          <p:cNvSpPr/>
          <p:nvPr/>
        </p:nvSpPr>
        <p:spPr>
          <a:xfrm>
            <a:off x="665543" y="2934637"/>
            <a:ext cx="1367043" cy="1353826"/>
          </a:xfrm>
          <a:prstGeom prst="ellipse">
            <a:avLst/>
          </a:prstGeom>
          <a:solidFill>
            <a:schemeClr val="accent1"/>
          </a:solidFill>
          <a:ln w="15875">
            <a:noFill/>
            <a:miter lim="800000"/>
            <a:headEnd/>
            <a:tailEnd/>
          </a:ln>
        </p:spPr>
        <p:txBody>
          <a:bodyPr anchor="ctr"/>
          <a:lstStyle/>
          <a:p>
            <a:pPr algn="ctr"/>
            <a:endParaRPr/>
          </a:p>
        </p:txBody>
      </p:sp>
      <p:sp>
        <p:nvSpPr>
          <p:cNvPr id="9" name="iṧlîḑe"/>
          <p:cNvSpPr/>
          <p:nvPr/>
        </p:nvSpPr>
        <p:spPr>
          <a:xfrm>
            <a:off x="9713764" y="2934637"/>
            <a:ext cx="1367043" cy="1353826"/>
          </a:xfrm>
          <a:prstGeom prst="ellipse">
            <a:avLst/>
          </a:prstGeom>
          <a:solidFill>
            <a:schemeClr val="accent2"/>
          </a:solidFill>
          <a:ln w="15875">
            <a:noFill/>
            <a:miter lim="800000"/>
            <a:headEnd/>
            <a:tailEnd/>
          </a:ln>
        </p:spPr>
        <p:txBody>
          <a:bodyPr anchor="ctr"/>
          <a:lstStyle/>
          <a:p>
            <a:pPr algn="ctr"/>
            <a:endParaRPr/>
          </a:p>
        </p:txBody>
      </p:sp>
      <p:sp>
        <p:nvSpPr>
          <p:cNvPr id="11" name="îṧḷidê"/>
          <p:cNvSpPr>
            <a:spLocks/>
          </p:cNvSpPr>
          <p:nvPr/>
        </p:nvSpPr>
        <p:spPr bwMode="auto">
          <a:xfrm>
            <a:off x="10015528" y="3250528"/>
            <a:ext cx="763516" cy="763502"/>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solidFill>
          <a:ln>
            <a:noFill/>
          </a:ln>
        </p:spPr>
        <p:txBody>
          <a:bodyPr anchor="ctr"/>
          <a:lstStyle/>
          <a:p>
            <a:pPr algn="ctr"/>
            <a:endParaRPr dirty="0"/>
          </a:p>
        </p:txBody>
      </p:sp>
      <p:sp>
        <p:nvSpPr>
          <p:cNvPr id="12" name="îṧḷîḍè"/>
          <p:cNvSpPr>
            <a:spLocks/>
          </p:cNvSpPr>
          <p:nvPr/>
        </p:nvSpPr>
        <p:spPr bwMode="auto">
          <a:xfrm>
            <a:off x="967307" y="3250528"/>
            <a:ext cx="763516" cy="763502"/>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dirty="0"/>
          </a:p>
        </p:txBody>
      </p:sp>
      <p:sp>
        <p:nvSpPr>
          <p:cNvPr id="27" name="文本框 26"/>
          <p:cNvSpPr txBox="1"/>
          <p:nvPr/>
        </p:nvSpPr>
        <p:spPr>
          <a:xfrm>
            <a:off x="463204" y="4445505"/>
            <a:ext cx="1771719"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latin typeface="Century Gothic" panose="020B0502020202020204" pitchFamily="34" charset="0"/>
              </a:rPr>
              <a:t>教务系统的课表</a:t>
            </a:r>
          </a:p>
        </p:txBody>
      </p:sp>
      <p:sp>
        <p:nvSpPr>
          <p:cNvPr id="28" name="文本框 27"/>
          <p:cNvSpPr txBox="1"/>
          <p:nvPr/>
        </p:nvSpPr>
        <p:spPr>
          <a:xfrm>
            <a:off x="9511425" y="4450466"/>
            <a:ext cx="1771719"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latin typeface="Century Gothic" panose="020B0502020202020204" pitchFamily="34" charset="0"/>
              </a:rPr>
              <a:t>我们的</a:t>
            </a:r>
            <a:r>
              <a:rPr lang="zh-CN" altLang="en-US" b="1" dirty="0">
                <a:solidFill>
                  <a:schemeClr val="accent2"/>
                </a:solidFill>
                <a:latin typeface="Century Gothic" panose="020B0502020202020204" pitchFamily="34" charset="0"/>
              </a:rPr>
              <a:t>活点</a:t>
            </a:r>
          </a:p>
        </p:txBody>
      </p:sp>
      <p:sp>
        <p:nvSpPr>
          <p:cNvPr id="16" name="文本框 15"/>
          <p:cNvSpPr txBox="1"/>
          <p:nvPr/>
        </p:nvSpPr>
        <p:spPr>
          <a:xfrm>
            <a:off x="1609684" y="265097"/>
            <a:ext cx="3529583"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查课表要点来点去</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不如我们一下搞定</a:t>
            </a:r>
            <a:endParaRPr lang="en-US" altLang="zh-CN" sz="2800" b="1" dirty="0">
              <a:solidFill>
                <a:schemeClr val="bg1"/>
              </a:solidFill>
              <a:latin typeface="Century Gothic" panose="020B0502020202020204" pitchFamily="34" charset="0"/>
            </a:endParaRPr>
          </a:p>
        </p:txBody>
      </p:sp>
      <p:sp>
        <p:nvSpPr>
          <p:cNvPr id="15" name="文本框 14">
            <a:extLst>
              <a:ext uri="{FF2B5EF4-FFF2-40B4-BE49-F238E27FC236}">
                <a16:creationId xmlns:a16="http://schemas.microsoft.com/office/drawing/2014/main" id="{364F0817-06E8-4587-ADBD-656F4F2AE221}"/>
              </a:ext>
            </a:extLst>
          </p:cNvPr>
          <p:cNvSpPr txBox="1"/>
          <p:nvPr/>
        </p:nvSpPr>
        <p:spPr>
          <a:xfrm>
            <a:off x="2762955" y="1425996"/>
            <a:ext cx="2469461" cy="523220"/>
          </a:xfrm>
          <a:prstGeom prst="rect">
            <a:avLst/>
          </a:prstGeom>
          <a:noFill/>
        </p:spPr>
        <p:txBody>
          <a:bodyPr wrap="square" rtlCol="0">
            <a:spAutoFit/>
          </a:bodyPr>
          <a:lstStyle/>
          <a:p>
            <a:r>
              <a:rPr lang="zh-CN" altLang="en-US" sz="1400" dirty="0"/>
              <a:t>教学楼、教室、学年学期、周数，挑少一个都无法显示</a:t>
            </a:r>
            <a:endParaRPr lang="en-US" altLang="zh-CN" sz="1400" dirty="0"/>
          </a:p>
        </p:txBody>
      </p:sp>
      <p:sp>
        <p:nvSpPr>
          <p:cNvPr id="20" name="文本框 19">
            <a:extLst>
              <a:ext uri="{FF2B5EF4-FFF2-40B4-BE49-F238E27FC236}">
                <a16:creationId xmlns:a16="http://schemas.microsoft.com/office/drawing/2014/main" id="{1BB4BBD1-3B0F-4F3D-8FAA-65ABC9CF3471}"/>
              </a:ext>
            </a:extLst>
          </p:cNvPr>
          <p:cNvSpPr txBox="1"/>
          <p:nvPr/>
        </p:nvSpPr>
        <p:spPr>
          <a:xfrm>
            <a:off x="6582628" y="981950"/>
            <a:ext cx="2455065" cy="584775"/>
          </a:xfrm>
          <a:prstGeom prst="rect">
            <a:avLst/>
          </a:prstGeom>
          <a:noFill/>
        </p:spPr>
        <p:txBody>
          <a:bodyPr wrap="square" rtlCol="0">
            <a:spAutoFit/>
          </a:bodyPr>
          <a:lstStyle/>
          <a:p>
            <a:r>
              <a:rPr lang="zh-CN" altLang="en-US" sz="1600" b="1" dirty="0"/>
              <a:t>教学楼、教室两个选项即可显示最近课表，方便</a:t>
            </a:r>
          </a:p>
        </p:txBody>
      </p:sp>
      <p:pic>
        <p:nvPicPr>
          <p:cNvPr id="6" name="图片 5">
            <a:extLst>
              <a:ext uri="{FF2B5EF4-FFF2-40B4-BE49-F238E27FC236}">
                <a16:creationId xmlns:a16="http://schemas.microsoft.com/office/drawing/2014/main" id="{009BEDEA-015A-413D-AA90-F81980CC3EFD}"/>
              </a:ext>
            </a:extLst>
          </p:cNvPr>
          <p:cNvPicPr>
            <a:picLocks noChangeAspect="1"/>
          </p:cNvPicPr>
          <p:nvPr/>
        </p:nvPicPr>
        <p:blipFill>
          <a:blip r:embed="rId3"/>
          <a:stretch>
            <a:fillRect/>
          </a:stretch>
        </p:blipFill>
        <p:spPr>
          <a:xfrm>
            <a:off x="2349496" y="2845487"/>
            <a:ext cx="3065318" cy="1454293"/>
          </a:xfrm>
          <a:prstGeom prst="rect">
            <a:avLst/>
          </a:prstGeom>
        </p:spPr>
      </p:pic>
      <p:pic>
        <p:nvPicPr>
          <p:cNvPr id="13" name="图片 12">
            <a:extLst>
              <a:ext uri="{FF2B5EF4-FFF2-40B4-BE49-F238E27FC236}">
                <a16:creationId xmlns:a16="http://schemas.microsoft.com/office/drawing/2014/main" id="{65F81F24-0378-4448-B1A6-8FC9A4874E91}"/>
              </a:ext>
            </a:extLst>
          </p:cNvPr>
          <p:cNvPicPr>
            <a:picLocks noChangeAspect="1"/>
          </p:cNvPicPr>
          <p:nvPr/>
        </p:nvPicPr>
        <p:blipFill>
          <a:blip r:embed="rId4"/>
          <a:stretch>
            <a:fillRect/>
          </a:stretch>
        </p:blipFill>
        <p:spPr>
          <a:xfrm>
            <a:off x="2349496" y="4445505"/>
            <a:ext cx="3065318" cy="1577925"/>
          </a:xfrm>
          <a:prstGeom prst="rect">
            <a:avLst/>
          </a:prstGeom>
        </p:spPr>
      </p:pic>
      <p:pic>
        <p:nvPicPr>
          <p:cNvPr id="21" name="图片 20">
            <a:extLst>
              <a:ext uri="{FF2B5EF4-FFF2-40B4-BE49-F238E27FC236}">
                <a16:creationId xmlns:a16="http://schemas.microsoft.com/office/drawing/2014/main" id="{32ED3095-210F-4E4F-BB4B-3BB30BECB000}"/>
              </a:ext>
            </a:extLst>
          </p:cNvPr>
          <p:cNvPicPr>
            <a:picLocks noChangeAspect="1"/>
          </p:cNvPicPr>
          <p:nvPr/>
        </p:nvPicPr>
        <p:blipFill>
          <a:blip r:embed="rId5"/>
          <a:stretch>
            <a:fillRect/>
          </a:stretch>
        </p:blipFill>
        <p:spPr>
          <a:xfrm>
            <a:off x="6029773" y="1937727"/>
            <a:ext cx="3564277" cy="2478405"/>
          </a:xfrm>
          <a:prstGeom prst="rect">
            <a:avLst/>
          </a:prstGeom>
        </p:spPr>
      </p:pic>
      <p:pic>
        <p:nvPicPr>
          <p:cNvPr id="25" name="图片 24">
            <a:extLst>
              <a:ext uri="{FF2B5EF4-FFF2-40B4-BE49-F238E27FC236}">
                <a16:creationId xmlns:a16="http://schemas.microsoft.com/office/drawing/2014/main" id="{03A56ADC-773A-4B5D-BD4F-B1C967656C7F}"/>
              </a:ext>
            </a:extLst>
          </p:cNvPr>
          <p:cNvPicPr>
            <a:picLocks noChangeAspect="1"/>
          </p:cNvPicPr>
          <p:nvPr/>
        </p:nvPicPr>
        <p:blipFill>
          <a:blip r:embed="rId6"/>
          <a:stretch>
            <a:fillRect/>
          </a:stretch>
        </p:blipFill>
        <p:spPr>
          <a:xfrm>
            <a:off x="6036055" y="4516130"/>
            <a:ext cx="3548212" cy="2153900"/>
          </a:xfrm>
          <a:prstGeom prst="rect">
            <a:avLst/>
          </a:prstGeom>
        </p:spPr>
      </p:pic>
    </p:spTree>
    <p:extLst>
      <p:ext uri="{BB962C8B-B14F-4D97-AF65-F5344CB8AC3E}">
        <p14:creationId xmlns:p14="http://schemas.microsoft.com/office/powerpoint/2010/main" val="38794443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1000"/>
                                        <p:tgtEl>
                                          <p:spTgt spid="19"/>
                                        </p:tgtEl>
                                      </p:cBhvr>
                                    </p:animEffect>
                                    <p:anim calcmode="lin" valueType="num">
                                      <p:cBhvr>
                                        <p:cTn id="25" dur="1000" fill="hold"/>
                                        <p:tgtEl>
                                          <p:spTgt spid="19"/>
                                        </p:tgtEl>
                                        <p:attrNameLst>
                                          <p:attrName>ppt_x</p:attrName>
                                        </p:attrNameLst>
                                      </p:cBhvr>
                                      <p:tavLst>
                                        <p:tav tm="0">
                                          <p:val>
                                            <p:strVal val="#ppt_x"/>
                                          </p:val>
                                        </p:tav>
                                        <p:tav tm="100000">
                                          <p:val>
                                            <p:strVal val="#ppt_x"/>
                                          </p:val>
                                        </p:tav>
                                      </p:tavLst>
                                    </p:anim>
                                    <p:anim calcmode="lin" valueType="num">
                                      <p:cBhvr>
                                        <p:cTn id="26" dur="1000" fill="hold"/>
                                        <p:tgtEl>
                                          <p:spTgt spid="1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000"/>
                                        <p:tgtEl>
                                          <p:spTgt spid="6"/>
                                        </p:tgtEl>
                                      </p:cBhvr>
                                    </p:animEffect>
                                    <p:anim calcmode="lin" valueType="num">
                                      <p:cBhvr>
                                        <p:cTn id="35" dur="1000" fill="hold"/>
                                        <p:tgtEl>
                                          <p:spTgt spid="6"/>
                                        </p:tgtEl>
                                        <p:attrNameLst>
                                          <p:attrName>ppt_x</p:attrName>
                                        </p:attrNameLst>
                                      </p:cBhvr>
                                      <p:tavLst>
                                        <p:tav tm="0">
                                          <p:val>
                                            <p:strVal val="#ppt_x"/>
                                          </p:val>
                                        </p:tav>
                                        <p:tav tm="100000">
                                          <p:val>
                                            <p:strVal val="#ppt_x"/>
                                          </p:val>
                                        </p:tav>
                                      </p:tavLst>
                                    </p:anim>
                                    <p:anim calcmode="lin" valueType="num">
                                      <p:cBhvr>
                                        <p:cTn id="36" dur="1000" fill="hold"/>
                                        <p:tgtEl>
                                          <p:spTgt spid="6"/>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anim calcmode="lin" valueType="num">
                                      <p:cBhvr>
                                        <p:cTn id="40" dur="1000" fill="hold"/>
                                        <p:tgtEl>
                                          <p:spTgt spid="13"/>
                                        </p:tgtEl>
                                        <p:attrNameLst>
                                          <p:attrName>ppt_x</p:attrName>
                                        </p:attrNameLst>
                                      </p:cBhvr>
                                      <p:tavLst>
                                        <p:tav tm="0">
                                          <p:val>
                                            <p:strVal val="#ppt_x"/>
                                          </p:val>
                                        </p:tav>
                                        <p:tav tm="100000">
                                          <p:val>
                                            <p:strVal val="#ppt_x"/>
                                          </p:val>
                                        </p:tav>
                                      </p:tavLst>
                                    </p:anim>
                                    <p:anim calcmode="lin" valueType="num">
                                      <p:cBhvr>
                                        <p:cTn id="4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fade">
                                      <p:cBhvr>
                                        <p:cTn id="46" dur="1000"/>
                                        <p:tgtEl>
                                          <p:spTgt spid="28"/>
                                        </p:tgtEl>
                                      </p:cBhvr>
                                    </p:animEffect>
                                    <p:anim calcmode="lin" valueType="num">
                                      <p:cBhvr>
                                        <p:cTn id="47" dur="1000" fill="hold"/>
                                        <p:tgtEl>
                                          <p:spTgt spid="28"/>
                                        </p:tgtEl>
                                        <p:attrNameLst>
                                          <p:attrName>ppt_x</p:attrName>
                                        </p:attrNameLst>
                                      </p:cBhvr>
                                      <p:tavLst>
                                        <p:tav tm="0">
                                          <p:val>
                                            <p:strVal val="#ppt_x"/>
                                          </p:val>
                                        </p:tav>
                                        <p:tav tm="100000">
                                          <p:val>
                                            <p:strVal val="#ppt_x"/>
                                          </p:val>
                                        </p:tav>
                                      </p:tavLst>
                                    </p:anim>
                                    <p:anim calcmode="lin" valueType="num">
                                      <p:cBhvr>
                                        <p:cTn id="48" dur="1000" fill="hold"/>
                                        <p:tgtEl>
                                          <p:spTgt spid="28"/>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anim calcmode="lin" valueType="num">
                                      <p:cBhvr>
                                        <p:cTn id="52" dur="1000" fill="hold"/>
                                        <p:tgtEl>
                                          <p:spTgt spid="11"/>
                                        </p:tgtEl>
                                        <p:attrNameLst>
                                          <p:attrName>ppt_x</p:attrName>
                                        </p:attrNameLst>
                                      </p:cBhvr>
                                      <p:tavLst>
                                        <p:tav tm="0">
                                          <p:val>
                                            <p:strVal val="#ppt_x"/>
                                          </p:val>
                                        </p:tav>
                                        <p:tav tm="100000">
                                          <p:val>
                                            <p:strVal val="#ppt_x"/>
                                          </p:val>
                                        </p:tav>
                                      </p:tavLst>
                                    </p:anim>
                                    <p:anim calcmode="lin" valueType="num">
                                      <p:cBhvr>
                                        <p:cTn id="53" dur="1000" fill="hold"/>
                                        <p:tgtEl>
                                          <p:spTgt spid="1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fade">
                                      <p:cBhvr>
                                        <p:cTn id="56" dur="1000"/>
                                        <p:tgtEl>
                                          <p:spTgt spid="9"/>
                                        </p:tgtEl>
                                      </p:cBhvr>
                                    </p:animEffect>
                                    <p:anim calcmode="lin" valueType="num">
                                      <p:cBhvr>
                                        <p:cTn id="57" dur="1000" fill="hold"/>
                                        <p:tgtEl>
                                          <p:spTgt spid="9"/>
                                        </p:tgtEl>
                                        <p:attrNameLst>
                                          <p:attrName>ppt_x</p:attrName>
                                        </p:attrNameLst>
                                      </p:cBhvr>
                                      <p:tavLst>
                                        <p:tav tm="0">
                                          <p:val>
                                            <p:strVal val="#ppt_x"/>
                                          </p:val>
                                        </p:tav>
                                        <p:tav tm="100000">
                                          <p:val>
                                            <p:strVal val="#ppt_x"/>
                                          </p:val>
                                        </p:tav>
                                      </p:tavLst>
                                    </p:anim>
                                    <p:anim calcmode="lin" valueType="num">
                                      <p:cBhvr>
                                        <p:cTn id="5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1000"/>
                                        <p:tgtEl>
                                          <p:spTgt spid="17"/>
                                        </p:tgtEl>
                                      </p:cBhvr>
                                    </p:animEffect>
                                    <p:anim calcmode="lin" valueType="num">
                                      <p:cBhvr>
                                        <p:cTn id="64" dur="1000" fill="hold"/>
                                        <p:tgtEl>
                                          <p:spTgt spid="17"/>
                                        </p:tgtEl>
                                        <p:attrNameLst>
                                          <p:attrName>ppt_x</p:attrName>
                                        </p:attrNameLst>
                                      </p:cBhvr>
                                      <p:tavLst>
                                        <p:tav tm="0">
                                          <p:val>
                                            <p:strVal val="#ppt_x"/>
                                          </p:val>
                                        </p:tav>
                                        <p:tav tm="100000">
                                          <p:val>
                                            <p:strVal val="#ppt_x"/>
                                          </p:val>
                                        </p:tav>
                                      </p:tavLst>
                                    </p:anim>
                                    <p:anim calcmode="lin" valueType="num">
                                      <p:cBhvr>
                                        <p:cTn id="65" dur="1000" fill="hold"/>
                                        <p:tgtEl>
                                          <p:spTgt spid="17"/>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fade">
                                      <p:cBhvr>
                                        <p:cTn id="68" dur="1000"/>
                                        <p:tgtEl>
                                          <p:spTgt spid="20"/>
                                        </p:tgtEl>
                                      </p:cBhvr>
                                    </p:animEffect>
                                    <p:anim calcmode="lin" valueType="num">
                                      <p:cBhvr>
                                        <p:cTn id="69" dur="1000" fill="hold"/>
                                        <p:tgtEl>
                                          <p:spTgt spid="20"/>
                                        </p:tgtEl>
                                        <p:attrNameLst>
                                          <p:attrName>ppt_x</p:attrName>
                                        </p:attrNameLst>
                                      </p:cBhvr>
                                      <p:tavLst>
                                        <p:tav tm="0">
                                          <p:val>
                                            <p:strVal val="#ppt_x"/>
                                          </p:val>
                                        </p:tav>
                                        <p:tav tm="100000">
                                          <p:val>
                                            <p:strVal val="#ppt_x"/>
                                          </p:val>
                                        </p:tav>
                                      </p:tavLst>
                                    </p:anim>
                                    <p:anim calcmode="lin" valueType="num">
                                      <p:cBhvr>
                                        <p:cTn id="70" dur="1000" fill="hold"/>
                                        <p:tgtEl>
                                          <p:spTgt spid="20"/>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fade">
                                      <p:cBhvr>
                                        <p:cTn id="73" dur="1000"/>
                                        <p:tgtEl>
                                          <p:spTgt spid="21"/>
                                        </p:tgtEl>
                                      </p:cBhvr>
                                    </p:animEffect>
                                    <p:anim calcmode="lin" valueType="num">
                                      <p:cBhvr>
                                        <p:cTn id="74" dur="1000" fill="hold"/>
                                        <p:tgtEl>
                                          <p:spTgt spid="21"/>
                                        </p:tgtEl>
                                        <p:attrNameLst>
                                          <p:attrName>ppt_x</p:attrName>
                                        </p:attrNameLst>
                                      </p:cBhvr>
                                      <p:tavLst>
                                        <p:tav tm="0">
                                          <p:val>
                                            <p:strVal val="#ppt_x"/>
                                          </p:val>
                                        </p:tav>
                                        <p:tav tm="100000">
                                          <p:val>
                                            <p:strVal val="#ppt_x"/>
                                          </p:val>
                                        </p:tav>
                                      </p:tavLst>
                                    </p:anim>
                                    <p:anim calcmode="lin" valueType="num">
                                      <p:cBhvr>
                                        <p:cTn id="75" dur="1000" fill="hold"/>
                                        <p:tgtEl>
                                          <p:spTgt spid="21"/>
                                        </p:tgtEl>
                                        <p:attrNameLst>
                                          <p:attrName>ppt_y</p:attrName>
                                        </p:attrNameLst>
                                      </p:cBhvr>
                                      <p:tavLst>
                                        <p:tav tm="0">
                                          <p:val>
                                            <p:strVal val="#ppt_y+.1"/>
                                          </p:val>
                                        </p:tav>
                                        <p:tav tm="100000">
                                          <p:val>
                                            <p:strVal val="#ppt_y"/>
                                          </p:val>
                                        </p:tav>
                                      </p:tavLst>
                                    </p:anim>
                                  </p:childTnLst>
                                </p:cTn>
                              </p:par>
                              <p:par>
                                <p:cTn id="76" presetID="42" presetClass="entr" presetSubtype="0" fill="hold"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anim calcmode="lin" valueType="num">
                                      <p:cBhvr>
                                        <p:cTn id="79" dur="1000" fill="hold"/>
                                        <p:tgtEl>
                                          <p:spTgt spid="25"/>
                                        </p:tgtEl>
                                        <p:attrNameLst>
                                          <p:attrName>ppt_x</p:attrName>
                                        </p:attrNameLst>
                                      </p:cBhvr>
                                      <p:tavLst>
                                        <p:tav tm="0">
                                          <p:val>
                                            <p:strVal val="#ppt_x"/>
                                          </p:val>
                                        </p:tav>
                                        <p:tav tm="100000">
                                          <p:val>
                                            <p:strVal val="#ppt_x"/>
                                          </p:val>
                                        </p:tav>
                                      </p:tavLst>
                                    </p:anim>
                                    <p:anim calcmode="lin" valueType="num">
                                      <p:cBhvr>
                                        <p:cTn id="8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7" grpId="0" animBg="1"/>
      <p:bldP spid="8" grpId="0" animBg="1"/>
      <p:bldP spid="9" grpId="0" animBg="1"/>
      <p:bldP spid="11" grpId="0" animBg="1"/>
      <p:bldP spid="12" grpId="0" animBg="1"/>
      <p:bldP spid="27" grpId="0"/>
      <p:bldP spid="28" grpId="0"/>
      <p:bldP spid="15"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127160a5-3e3b-4810-8159-fe57806f6d29"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800669" y="1684095"/>
            <a:ext cx="809015" cy="801194"/>
            <a:chOff x="3792474" y="3004841"/>
            <a:chExt cx="1018366" cy="1008538"/>
          </a:xfrm>
        </p:grpSpPr>
        <p:sp>
          <p:nvSpPr>
            <p:cNvPr id="9" name="iṧlîḑe"/>
            <p:cNvSpPr/>
            <p:nvPr/>
          </p:nvSpPr>
          <p:spPr>
            <a:xfrm>
              <a:off x="3792474" y="3004841"/>
              <a:ext cx="1018366" cy="1008538"/>
            </a:xfrm>
            <a:prstGeom prst="ellipse">
              <a:avLst/>
            </a:prstGeom>
            <a:solidFill>
              <a:schemeClr val="accent2"/>
            </a:solidFill>
            <a:ln w="15875">
              <a:noFill/>
              <a:miter lim="800000"/>
              <a:headEnd/>
              <a:tailEnd/>
            </a:ln>
          </p:spPr>
          <p:txBody>
            <a:bodyPr anchor="ctr"/>
            <a:lstStyle/>
            <a:p>
              <a:pPr algn="ctr"/>
              <a:endParaRPr/>
            </a:p>
          </p:txBody>
        </p:sp>
        <p:sp>
          <p:nvSpPr>
            <p:cNvPr id="11" name="îṧḷidê"/>
            <p:cNvSpPr>
              <a:spLocks/>
            </p:cNvSpPr>
            <p:nvPr/>
          </p:nvSpPr>
          <p:spPr bwMode="auto">
            <a:xfrm>
              <a:off x="4017270" y="3224723"/>
              <a:ext cx="568774" cy="568774"/>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solidFill>
            <a:ln>
              <a:noFill/>
            </a:ln>
          </p:spPr>
          <p:txBody>
            <a:bodyPr anchor="ctr"/>
            <a:lstStyle/>
            <a:p>
              <a:pPr algn="ctr"/>
              <a:endParaRPr dirty="0"/>
            </a:p>
          </p:txBody>
        </p:sp>
      </p:grpSp>
      <p:sp>
        <p:nvSpPr>
          <p:cNvPr id="16" name="文本框 15"/>
          <p:cNvSpPr txBox="1"/>
          <p:nvPr/>
        </p:nvSpPr>
        <p:spPr>
          <a:xfrm>
            <a:off x="1609684" y="265097"/>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宿舍打印</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轻松搞定</a:t>
            </a:r>
            <a:endParaRPr lang="en-US" altLang="zh-CN" sz="2800" b="1" dirty="0">
              <a:solidFill>
                <a:schemeClr val="bg1"/>
              </a:solidFill>
              <a:latin typeface="Century Gothic" panose="020B0502020202020204" pitchFamily="34" charset="0"/>
            </a:endParaRPr>
          </a:p>
        </p:txBody>
      </p:sp>
      <p:pic>
        <p:nvPicPr>
          <p:cNvPr id="4" name="图片 3">
            <a:extLst>
              <a:ext uri="{FF2B5EF4-FFF2-40B4-BE49-F238E27FC236}">
                <a16:creationId xmlns:a16="http://schemas.microsoft.com/office/drawing/2014/main" id="{58CF15FA-E6A3-4ED0-B2A0-133D7A8450C9}"/>
              </a:ext>
            </a:extLst>
          </p:cNvPr>
          <p:cNvPicPr>
            <a:picLocks noChangeAspect="1"/>
          </p:cNvPicPr>
          <p:nvPr/>
        </p:nvPicPr>
        <p:blipFill>
          <a:blip r:embed="rId4"/>
          <a:stretch>
            <a:fillRect/>
          </a:stretch>
        </p:blipFill>
        <p:spPr>
          <a:xfrm>
            <a:off x="1966790" y="1954189"/>
            <a:ext cx="6701157" cy="3955544"/>
          </a:xfrm>
          <a:prstGeom prst="rect">
            <a:avLst/>
          </a:prstGeom>
        </p:spPr>
      </p:pic>
      <p:sp>
        <p:nvSpPr>
          <p:cNvPr id="5" name="文本框 4">
            <a:extLst>
              <a:ext uri="{FF2B5EF4-FFF2-40B4-BE49-F238E27FC236}">
                <a16:creationId xmlns:a16="http://schemas.microsoft.com/office/drawing/2014/main" id="{413C0493-D3DB-4E3E-8F3F-83FB70DAD8E3}"/>
              </a:ext>
            </a:extLst>
          </p:cNvPr>
          <p:cNvSpPr txBox="1"/>
          <p:nvPr/>
        </p:nvSpPr>
        <p:spPr>
          <a:xfrm>
            <a:off x="9025053" y="4228701"/>
            <a:ext cx="2865983" cy="707886"/>
          </a:xfrm>
          <a:prstGeom prst="rect">
            <a:avLst/>
          </a:prstGeom>
          <a:noFill/>
        </p:spPr>
        <p:txBody>
          <a:bodyPr wrap="square" rtlCol="0">
            <a:spAutoFit/>
          </a:bodyPr>
          <a:lstStyle/>
          <a:p>
            <a:r>
              <a:rPr lang="zh-CN" altLang="en-US" sz="2000" b="1" dirty="0">
                <a:solidFill>
                  <a:schemeClr val="accent2"/>
                </a:solidFill>
              </a:rPr>
              <a:t>宿舍商铺</a:t>
            </a:r>
            <a:r>
              <a:rPr lang="zh-CN" altLang="en-US" sz="2000" dirty="0"/>
              <a:t>信息一览无余</a:t>
            </a:r>
            <a:endParaRPr lang="en-US" altLang="zh-CN" sz="2000" dirty="0"/>
          </a:p>
          <a:p>
            <a:r>
              <a:rPr lang="zh-CN" altLang="en-US" sz="2000" dirty="0"/>
              <a:t>足不出户也能日行万里</a:t>
            </a:r>
          </a:p>
        </p:txBody>
      </p:sp>
    </p:spTree>
    <p:extLst>
      <p:ext uri="{BB962C8B-B14F-4D97-AF65-F5344CB8AC3E}">
        <p14:creationId xmlns:p14="http://schemas.microsoft.com/office/powerpoint/2010/main" val="1475108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 name="íṧḻîḋê"/>
          <p:cNvGrpSpPr/>
          <p:nvPr/>
        </p:nvGrpSpPr>
        <p:grpSpPr>
          <a:xfrm>
            <a:off x="8381106" y="2318875"/>
            <a:ext cx="2309312" cy="2989198"/>
            <a:chOff x="4511824" y="2580652"/>
            <a:chExt cx="2731732" cy="3535984"/>
          </a:xfrm>
        </p:grpSpPr>
        <p:grpSp>
          <p:nvGrpSpPr>
            <p:cNvPr id="13" name="íṣľïḋè"/>
            <p:cNvGrpSpPr/>
            <p:nvPr/>
          </p:nvGrpSpPr>
          <p:grpSpPr>
            <a:xfrm>
              <a:off x="4987659" y="3635620"/>
              <a:ext cx="1783635" cy="2481016"/>
              <a:chOff x="1354008" y="3001534"/>
              <a:chExt cx="2503902" cy="3482900"/>
            </a:xfrm>
          </p:grpSpPr>
          <p:sp>
            <p:nvSpPr>
              <p:cNvPr id="26" name="iṧľíḑê"/>
              <p:cNvSpPr/>
              <p:nvPr/>
            </p:nvSpPr>
            <p:spPr>
              <a:xfrm flipH="1">
                <a:off x="2731781" y="3001534"/>
                <a:ext cx="616152" cy="630280"/>
              </a:xfrm>
              <a:custGeom>
                <a:avLst/>
                <a:gdLst/>
                <a:ahLst/>
                <a:cxnLst/>
                <a:rect l="0" t="0" r="0" b="0"/>
                <a:pathLst>
                  <a:path w="120000" h="120000" extrusionOk="0">
                    <a:moveTo>
                      <a:pt x="120000" y="60000"/>
                    </a:moveTo>
                    <a:lnTo>
                      <a:pt x="119945" y="63114"/>
                    </a:lnTo>
                    <a:lnTo>
                      <a:pt x="119728" y="66120"/>
                    </a:lnTo>
                    <a:lnTo>
                      <a:pt x="119294" y="69125"/>
                    </a:lnTo>
                    <a:lnTo>
                      <a:pt x="118751" y="72076"/>
                    </a:lnTo>
                    <a:lnTo>
                      <a:pt x="118154" y="74972"/>
                    </a:lnTo>
                    <a:lnTo>
                      <a:pt x="117286" y="77868"/>
                    </a:lnTo>
                    <a:lnTo>
                      <a:pt x="116363" y="80655"/>
                    </a:lnTo>
                    <a:lnTo>
                      <a:pt x="115278" y="83387"/>
                    </a:lnTo>
                    <a:lnTo>
                      <a:pt x="114138" y="86010"/>
                    </a:lnTo>
                    <a:lnTo>
                      <a:pt x="112781" y="88633"/>
                    </a:lnTo>
                    <a:lnTo>
                      <a:pt x="111316" y="91092"/>
                    </a:lnTo>
                    <a:lnTo>
                      <a:pt x="109742" y="93551"/>
                    </a:lnTo>
                    <a:lnTo>
                      <a:pt x="108113" y="95901"/>
                    </a:lnTo>
                    <a:lnTo>
                      <a:pt x="106322" y="98196"/>
                    </a:lnTo>
                    <a:lnTo>
                      <a:pt x="104423" y="100382"/>
                    </a:lnTo>
                    <a:lnTo>
                      <a:pt x="102415" y="102459"/>
                    </a:lnTo>
                    <a:lnTo>
                      <a:pt x="100352" y="104371"/>
                    </a:lnTo>
                    <a:lnTo>
                      <a:pt x="98181" y="106284"/>
                    </a:lnTo>
                    <a:lnTo>
                      <a:pt x="95902" y="108142"/>
                    </a:lnTo>
                    <a:lnTo>
                      <a:pt x="93568" y="109781"/>
                    </a:lnTo>
                    <a:lnTo>
                      <a:pt x="91126" y="111311"/>
                    </a:lnTo>
                    <a:lnTo>
                      <a:pt x="88575" y="112786"/>
                    </a:lnTo>
                    <a:lnTo>
                      <a:pt x="86024" y="114098"/>
                    </a:lnTo>
                    <a:lnTo>
                      <a:pt x="83364" y="115245"/>
                    </a:lnTo>
                    <a:lnTo>
                      <a:pt x="80651" y="116393"/>
                    </a:lnTo>
                    <a:lnTo>
                      <a:pt x="77829" y="117322"/>
                    </a:lnTo>
                    <a:lnTo>
                      <a:pt x="75006" y="118087"/>
                    </a:lnTo>
                    <a:lnTo>
                      <a:pt x="72130" y="118797"/>
                    </a:lnTo>
                    <a:lnTo>
                      <a:pt x="69145" y="119344"/>
                    </a:lnTo>
                    <a:lnTo>
                      <a:pt x="66160" y="119672"/>
                    </a:lnTo>
                    <a:lnTo>
                      <a:pt x="63066" y="119945"/>
                    </a:lnTo>
                    <a:lnTo>
                      <a:pt x="60027" y="120000"/>
                    </a:lnTo>
                    <a:lnTo>
                      <a:pt x="56933" y="119945"/>
                    </a:lnTo>
                    <a:lnTo>
                      <a:pt x="53894" y="119672"/>
                    </a:lnTo>
                    <a:lnTo>
                      <a:pt x="50854" y="119344"/>
                    </a:lnTo>
                    <a:lnTo>
                      <a:pt x="47924" y="118797"/>
                    </a:lnTo>
                    <a:lnTo>
                      <a:pt x="44993" y="118087"/>
                    </a:lnTo>
                    <a:lnTo>
                      <a:pt x="42170" y="117322"/>
                    </a:lnTo>
                    <a:lnTo>
                      <a:pt x="39402" y="116393"/>
                    </a:lnTo>
                    <a:lnTo>
                      <a:pt x="36689" y="115245"/>
                    </a:lnTo>
                    <a:lnTo>
                      <a:pt x="34029" y="114098"/>
                    </a:lnTo>
                    <a:lnTo>
                      <a:pt x="31424" y="112786"/>
                    </a:lnTo>
                    <a:lnTo>
                      <a:pt x="28873" y="111311"/>
                    </a:lnTo>
                    <a:lnTo>
                      <a:pt x="26485" y="109781"/>
                    </a:lnTo>
                    <a:lnTo>
                      <a:pt x="24097" y="108142"/>
                    </a:lnTo>
                    <a:lnTo>
                      <a:pt x="21872" y="106284"/>
                    </a:lnTo>
                    <a:lnTo>
                      <a:pt x="19701" y="104371"/>
                    </a:lnTo>
                    <a:lnTo>
                      <a:pt x="17584" y="102459"/>
                    </a:lnTo>
                    <a:lnTo>
                      <a:pt x="15576" y="100382"/>
                    </a:lnTo>
                    <a:lnTo>
                      <a:pt x="13731" y="98196"/>
                    </a:lnTo>
                    <a:lnTo>
                      <a:pt x="11940" y="95901"/>
                    </a:lnTo>
                    <a:lnTo>
                      <a:pt x="10312" y="93606"/>
                    </a:lnTo>
                    <a:lnTo>
                      <a:pt x="8683" y="91092"/>
                    </a:lnTo>
                    <a:lnTo>
                      <a:pt x="7272" y="88633"/>
                    </a:lnTo>
                    <a:lnTo>
                      <a:pt x="5915" y="86010"/>
                    </a:lnTo>
                    <a:lnTo>
                      <a:pt x="4721" y="83387"/>
                    </a:lnTo>
                    <a:lnTo>
                      <a:pt x="3690" y="80655"/>
                    </a:lnTo>
                    <a:lnTo>
                      <a:pt x="2713" y="77868"/>
                    </a:lnTo>
                    <a:lnTo>
                      <a:pt x="1899" y="74972"/>
                    </a:lnTo>
                    <a:lnTo>
                      <a:pt x="1248" y="72076"/>
                    </a:lnTo>
                    <a:lnTo>
                      <a:pt x="705" y="69125"/>
                    </a:lnTo>
                    <a:lnTo>
                      <a:pt x="325" y="66120"/>
                    </a:lnTo>
                    <a:lnTo>
                      <a:pt x="108" y="63114"/>
                    </a:lnTo>
                    <a:lnTo>
                      <a:pt x="0" y="60054"/>
                    </a:lnTo>
                    <a:lnTo>
                      <a:pt x="108" y="56885"/>
                    </a:lnTo>
                    <a:lnTo>
                      <a:pt x="325" y="53879"/>
                    </a:lnTo>
                    <a:lnTo>
                      <a:pt x="705" y="50874"/>
                    </a:lnTo>
                    <a:lnTo>
                      <a:pt x="1248" y="47923"/>
                    </a:lnTo>
                    <a:lnTo>
                      <a:pt x="1899" y="45027"/>
                    </a:lnTo>
                    <a:lnTo>
                      <a:pt x="2713" y="42131"/>
                    </a:lnTo>
                    <a:lnTo>
                      <a:pt x="3690" y="39344"/>
                    </a:lnTo>
                    <a:lnTo>
                      <a:pt x="4721" y="36666"/>
                    </a:lnTo>
                    <a:lnTo>
                      <a:pt x="5915" y="33989"/>
                    </a:lnTo>
                    <a:lnTo>
                      <a:pt x="7272" y="31366"/>
                    </a:lnTo>
                    <a:lnTo>
                      <a:pt x="8683" y="28907"/>
                    </a:lnTo>
                    <a:lnTo>
                      <a:pt x="10312" y="26502"/>
                    </a:lnTo>
                    <a:lnTo>
                      <a:pt x="11940" y="24098"/>
                    </a:lnTo>
                    <a:lnTo>
                      <a:pt x="13731" y="21857"/>
                    </a:lnTo>
                    <a:lnTo>
                      <a:pt x="15576" y="19672"/>
                    </a:lnTo>
                    <a:lnTo>
                      <a:pt x="17584" y="17595"/>
                    </a:lnTo>
                    <a:lnTo>
                      <a:pt x="19701" y="15628"/>
                    </a:lnTo>
                    <a:lnTo>
                      <a:pt x="21872" y="13715"/>
                    </a:lnTo>
                    <a:lnTo>
                      <a:pt x="24097" y="11967"/>
                    </a:lnTo>
                    <a:lnTo>
                      <a:pt x="26485" y="10218"/>
                    </a:lnTo>
                    <a:lnTo>
                      <a:pt x="28873" y="8688"/>
                    </a:lnTo>
                    <a:lnTo>
                      <a:pt x="31424" y="7267"/>
                    </a:lnTo>
                    <a:lnTo>
                      <a:pt x="34029" y="5956"/>
                    </a:lnTo>
                    <a:lnTo>
                      <a:pt x="36689" y="4754"/>
                    </a:lnTo>
                    <a:lnTo>
                      <a:pt x="39402" y="3661"/>
                    </a:lnTo>
                    <a:lnTo>
                      <a:pt x="42170" y="2732"/>
                    </a:lnTo>
                    <a:lnTo>
                      <a:pt x="44993" y="1912"/>
                    </a:lnTo>
                    <a:lnTo>
                      <a:pt x="47924" y="1256"/>
                    </a:lnTo>
                    <a:lnTo>
                      <a:pt x="50854" y="710"/>
                    </a:lnTo>
                    <a:lnTo>
                      <a:pt x="53894" y="327"/>
                    </a:lnTo>
                    <a:lnTo>
                      <a:pt x="56933" y="109"/>
                    </a:lnTo>
                    <a:lnTo>
                      <a:pt x="60027" y="0"/>
                    </a:lnTo>
                    <a:lnTo>
                      <a:pt x="63066" y="109"/>
                    </a:lnTo>
                    <a:lnTo>
                      <a:pt x="66160" y="327"/>
                    </a:lnTo>
                    <a:lnTo>
                      <a:pt x="69145" y="710"/>
                    </a:lnTo>
                    <a:lnTo>
                      <a:pt x="72130" y="1256"/>
                    </a:lnTo>
                    <a:lnTo>
                      <a:pt x="75006" y="1912"/>
                    </a:lnTo>
                    <a:lnTo>
                      <a:pt x="77829" y="2732"/>
                    </a:lnTo>
                    <a:lnTo>
                      <a:pt x="80651" y="3661"/>
                    </a:lnTo>
                    <a:lnTo>
                      <a:pt x="83364" y="4754"/>
                    </a:lnTo>
                    <a:lnTo>
                      <a:pt x="86024" y="5956"/>
                    </a:lnTo>
                    <a:lnTo>
                      <a:pt x="88575" y="7267"/>
                    </a:lnTo>
                    <a:lnTo>
                      <a:pt x="91126" y="8688"/>
                    </a:lnTo>
                    <a:lnTo>
                      <a:pt x="93568" y="10218"/>
                    </a:lnTo>
                    <a:lnTo>
                      <a:pt x="95902" y="11967"/>
                    </a:lnTo>
                    <a:lnTo>
                      <a:pt x="98181" y="13715"/>
                    </a:lnTo>
                    <a:lnTo>
                      <a:pt x="100352" y="15628"/>
                    </a:lnTo>
                    <a:lnTo>
                      <a:pt x="102415" y="17595"/>
                    </a:lnTo>
                    <a:lnTo>
                      <a:pt x="104423" y="19672"/>
                    </a:lnTo>
                    <a:lnTo>
                      <a:pt x="106322" y="21857"/>
                    </a:lnTo>
                    <a:lnTo>
                      <a:pt x="108113" y="24098"/>
                    </a:lnTo>
                    <a:lnTo>
                      <a:pt x="109742" y="26502"/>
                    </a:lnTo>
                    <a:lnTo>
                      <a:pt x="111316" y="28907"/>
                    </a:lnTo>
                    <a:lnTo>
                      <a:pt x="112781" y="31366"/>
                    </a:lnTo>
                    <a:lnTo>
                      <a:pt x="114138" y="33989"/>
                    </a:lnTo>
                    <a:lnTo>
                      <a:pt x="115278" y="36666"/>
                    </a:lnTo>
                    <a:lnTo>
                      <a:pt x="116363" y="39344"/>
                    </a:lnTo>
                    <a:lnTo>
                      <a:pt x="117286" y="42131"/>
                    </a:lnTo>
                    <a:lnTo>
                      <a:pt x="118154" y="45027"/>
                    </a:lnTo>
                    <a:lnTo>
                      <a:pt x="118751" y="47923"/>
                    </a:lnTo>
                    <a:lnTo>
                      <a:pt x="119294" y="50874"/>
                    </a:lnTo>
                    <a:lnTo>
                      <a:pt x="119728" y="53879"/>
                    </a:lnTo>
                    <a:lnTo>
                      <a:pt x="119945" y="56885"/>
                    </a:lnTo>
                    <a:lnTo>
                      <a:pt x="120000" y="60000"/>
                    </a:lnTo>
                    <a:close/>
                  </a:path>
                </a:pathLst>
              </a:custGeom>
              <a:solidFill>
                <a:schemeClr val="bg1">
                  <a:lumMod val="85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27" name="íŝļíḑè"/>
              <p:cNvSpPr/>
              <p:nvPr/>
            </p:nvSpPr>
            <p:spPr>
              <a:xfrm flipH="1">
                <a:off x="1354008" y="3109164"/>
                <a:ext cx="2503902" cy="3375270"/>
              </a:xfrm>
              <a:custGeom>
                <a:avLst/>
                <a:gdLst/>
                <a:ahLst/>
                <a:cxnLst/>
                <a:rect l="0" t="0" r="0" b="0"/>
                <a:pathLst>
                  <a:path w="120000" h="120000" extrusionOk="0">
                    <a:moveTo>
                      <a:pt x="30807" y="117092"/>
                    </a:moveTo>
                    <a:lnTo>
                      <a:pt x="30353" y="115898"/>
                    </a:lnTo>
                    <a:lnTo>
                      <a:pt x="29926" y="114714"/>
                    </a:lnTo>
                    <a:lnTo>
                      <a:pt x="29552" y="113571"/>
                    </a:lnTo>
                    <a:lnTo>
                      <a:pt x="29205" y="112419"/>
                    </a:lnTo>
                    <a:lnTo>
                      <a:pt x="28898" y="111306"/>
                    </a:lnTo>
                    <a:lnTo>
                      <a:pt x="28604" y="110204"/>
                    </a:lnTo>
                    <a:lnTo>
                      <a:pt x="28364" y="109113"/>
                    </a:lnTo>
                    <a:lnTo>
                      <a:pt x="28150" y="108041"/>
                    </a:lnTo>
                    <a:lnTo>
                      <a:pt x="27936" y="106980"/>
                    </a:lnTo>
                    <a:lnTo>
                      <a:pt x="27776" y="105939"/>
                    </a:lnTo>
                    <a:lnTo>
                      <a:pt x="27643" y="104909"/>
                    </a:lnTo>
                    <a:lnTo>
                      <a:pt x="27522" y="103889"/>
                    </a:lnTo>
                    <a:lnTo>
                      <a:pt x="27415" y="102868"/>
                    </a:lnTo>
                    <a:lnTo>
                      <a:pt x="27362" y="101879"/>
                    </a:lnTo>
                    <a:lnTo>
                      <a:pt x="27295" y="100889"/>
                    </a:lnTo>
                    <a:lnTo>
                      <a:pt x="27269" y="99909"/>
                    </a:lnTo>
                    <a:lnTo>
                      <a:pt x="27255" y="98930"/>
                    </a:lnTo>
                    <a:lnTo>
                      <a:pt x="27269" y="97971"/>
                    </a:lnTo>
                    <a:lnTo>
                      <a:pt x="27282" y="97012"/>
                    </a:lnTo>
                    <a:lnTo>
                      <a:pt x="27335" y="96063"/>
                    </a:lnTo>
                    <a:lnTo>
                      <a:pt x="27375" y="95124"/>
                    </a:lnTo>
                    <a:lnTo>
                      <a:pt x="27442" y="94185"/>
                    </a:lnTo>
                    <a:lnTo>
                      <a:pt x="27522" y="93247"/>
                    </a:lnTo>
                    <a:lnTo>
                      <a:pt x="27602" y="92318"/>
                    </a:lnTo>
                    <a:lnTo>
                      <a:pt x="27709" y="91390"/>
                    </a:lnTo>
                    <a:lnTo>
                      <a:pt x="27816" y="90451"/>
                    </a:lnTo>
                    <a:lnTo>
                      <a:pt x="27923" y="89522"/>
                    </a:lnTo>
                    <a:lnTo>
                      <a:pt x="28043" y="88604"/>
                    </a:lnTo>
                    <a:lnTo>
                      <a:pt x="28283" y="86747"/>
                    </a:lnTo>
                    <a:lnTo>
                      <a:pt x="28564" y="84880"/>
                    </a:lnTo>
                    <a:lnTo>
                      <a:pt x="28764" y="83401"/>
                    </a:lnTo>
                    <a:lnTo>
                      <a:pt x="28978" y="81901"/>
                    </a:lnTo>
                    <a:lnTo>
                      <a:pt x="29178" y="80391"/>
                    </a:lnTo>
                    <a:lnTo>
                      <a:pt x="29365" y="78870"/>
                    </a:lnTo>
                    <a:lnTo>
                      <a:pt x="29525" y="77340"/>
                    </a:lnTo>
                    <a:lnTo>
                      <a:pt x="29672" y="75769"/>
                    </a:lnTo>
                    <a:lnTo>
                      <a:pt x="29726" y="74993"/>
                    </a:lnTo>
                    <a:lnTo>
                      <a:pt x="29793" y="74197"/>
                    </a:lnTo>
                    <a:lnTo>
                      <a:pt x="29833" y="73391"/>
                    </a:lnTo>
                    <a:lnTo>
                      <a:pt x="29873" y="72585"/>
                    </a:lnTo>
                    <a:lnTo>
                      <a:pt x="29899" y="71779"/>
                    </a:lnTo>
                    <a:lnTo>
                      <a:pt x="29913" y="70953"/>
                    </a:lnTo>
                    <a:lnTo>
                      <a:pt x="29926" y="70126"/>
                    </a:lnTo>
                    <a:lnTo>
                      <a:pt x="29926" y="69290"/>
                    </a:lnTo>
                    <a:lnTo>
                      <a:pt x="29913" y="68453"/>
                    </a:lnTo>
                    <a:lnTo>
                      <a:pt x="29886" y="67586"/>
                    </a:lnTo>
                    <a:lnTo>
                      <a:pt x="29846" y="66729"/>
                    </a:lnTo>
                    <a:lnTo>
                      <a:pt x="29793" y="65861"/>
                    </a:lnTo>
                    <a:lnTo>
                      <a:pt x="29726" y="64974"/>
                    </a:lnTo>
                    <a:lnTo>
                      <a:pt x="29646" y="64086"/>
                    </a:lnTo>
                    <a:lnTo>
                      <a:pt x="29552" y="63178"/>
                    </a:lnTo>
                    <a:lnTo>
                      <a:pt x="29432" y="62260"/>
                    </a:lnTo>
                    <a:lnTo>
                      <a:pt x="29312" y="61351"/>
                    </a:lnTo>
                    <a:lnTo>
                      <a:pt x="29165" y="60413"/>
                    </a:lnTo>
                    <a:lnTo>
                      <a:pt x="29005" y="59464"/>
                    </a:lnTo>
                    <a:lnTo>
                      <a:pt x="28818" y="58505"/>
                    </a:lnTo>
                    <a:lnTo>
                      <a:pt x="28631" y="57597"/>
                    </a:lnTo>
                    <a:lnTo>
                      <a:pt x="28390" y="56689"/>
                    </a:lnTo>
                    <a:lnTo>
                      <a:pt x="28150" y="55801"/>
                    </a:lnTo>
                    <a:lnTo>
                      <a:pt x="27870" y="54903"/>
                    </a:lnTo>
                    <a:lnTo>
                      <a:pt x="27549" y="54026"/>
                    </a:lnTo>
                    <a:lnTo>
                      <a:pt x="27229" y="53138"/>
                    </a:lnTo>
                    <a:lnTo>
                      <a:pt x="26868" y="52260"/>
                    </a:lnTo>
                    <a:lnTo>
                      <a:pt x="26494" y="51383"/>
                    </a:lnTo>
                    <a:lnTo>
                      <a:pt x="26080" y="50516"/>
                    </a:lnTo>
                    <a:lnTo>
                      <a:pt x="25639" y="49648"/>
                    </a:lnTo>
                    <a:lnTo>
                      <a:pt x="25199" y="48781"/>
                    </a:lnTo>
                    <a:lnTo>
                      <a:pt x="24731" y="47914"/>
                    </a:lnTo>
                    <a:lnTo>
                      <a:pt x="24251" y="47067"/>
                    </a:lnTo>
                    <a:lnTo>
                      <a:pt x="23743" y="46200"/>
                    </a:lnTo>
                    <a:lnTo>
                      <a:pt x="23222" y="45353"/>
                    </a:lnTo>
                    <a:lnTo>
                      <a:pt x="22675" y="44506"/>
                    </a:lnTo>
                    <a:lnTo>
                      <a:pt x="22127" y="43659"/>
                    </a:lnTo>
                    <a:lnTo>
                      <a:pt x="21566" y="42822"/>
                    </a:lnTo>
                    <a:lnTo>
                      <a:pt x="20979" y="41976"/>
                    </a:lnTo>
                    <a:lnTo>
                      <a:pt x="20405" y="41139"/>
                    </a:lnTo>
                    <a:lnTo>
                      <a:pt x="19790" y="40312"/>
                    </a:lnTo>
                    <a:lnTo>
                      <a:pt x="19189" y="39476"/>
                    </a:lnTo>
                    <a:lnTo>
                      <a:pt x="18562" y="38649"/>
                    </a:lnTo>
                    <a:lnTo>
                      <a:pt x="17947" y="37823"/>
                    </a:lnTo>
                    <a:lnTo>
                      <a:pt x="16665" y="36180"/>
                    </a:lnTo>
                    <a:lnTo>
                      <a:pt x="15370" y="34548"/>
                    </a:lnTo>
                    <a:lnTo>
                      <a:pt x="14075" y="32915"/>
                    </a:lnTo>
                    <a:lnTo>
                      <a:pt x="12766" y="31293"/>
                    </a:lnTo>
                    <a:lnTo>
                      <a:pt x="11671" y="29926"/>
                    </a:lnTo>
                    <a:lnTo>
                      <a:pt x="10576" y="28568"/>
                    </a:lnTo>
                    <a:lnTo>
                      <a:pt x="9521" y="27222"/>
                    </a:lnTo>
                    <a:lnTo>
                      <a:pt x="8466" y="25875"/>
                    </a:lnTo>
                    <a:lnTo>
                      <a:pt x="7451" y="24559"/>
                    </a:lnTo>
                    <a:lnTo>
                      <a:pt x="6476" y="23232"/>
                    </a:lnTo>
                    <a:lnTo>
                      <a:pt x="6009" y="22579"/>
                    </a:lnTo>
                    <a:lnTo>
                      <a:pt x="5541" y="21926"/>
                    </a:lnTo>
                    <a:lnTo>
                      <a:pt x="5101" y="21283"/>
                    </a:lnTo>
                    <a:lnTo>
                      <a:pt x="4660" y="20641"/>
                    </a:lnTo>
                    <a:lnTo>
                      <a:pt x="4246" y="19998"/>
                    </a:lnTo>
                    <a:lnTo>
                      <a:pt x="3832" y="19355"/>
                    </a:lnTo>
                    <a:lnTo>
                      <a:pt x="3445" y="18722"/>
                    </a:lnTo>
                    <a:lnTo>
                      <a:pt x="3058" y="18080"/>
                    </a:lnTo>
                    <a:lnTo>
                      <a:pt x="2697" y="17447"/>
                    </a:lnTo>
                    <a:lnTo>
                      <a:pt x="2363" y="16825"/>
                    </a:lnTo>
                    <a:lnTo>
                      <a:pt x="2029" y="16202"/>
                    </a:lnTo>
                    <a:lnTo>
                      <a:pt x="1722" y="15580"/>
                    </a:lnTo>
                    <a:lnTo>
                      <a:pt x="1455" y="14968"/>
                    </a:lnTo>
                    <a:lnTo>
                      <a:pt x="1175" y="14355"/>
                    </a:lnTo>
                    <a:lnTo>
                      <a:pt x="948" y="13733"/>
                    </a:lnTo>
                    <a:lnTo>
                      <a:pt x="707" y="13131"/>
                    </a:lnTo>
                    <a:lnTo>
                      <a:pt x="520" y="12519"/>
                    </a:lnTo>
                    <a:lnTo>
                      <a:pt x="333" y="11927"/>
                    </a:lnTo>
                    <a:lnTo>
                      <a:pt x="186" y="11315"/>
                    </a:lnTo>
                    <a:lnTo>
                      <a:pt x="53" y="10723"/>
                    </a:lnTo>
                    <a:lnTo>
                      <a:pt x="13" y="10468"/>
                    </a:lnTo>
                    <a:lnTo>
                      <a:pt x="0" y="10223"/>
                    </a:lnTo>
                    <a:lnTo>
                      <a:pt x="13" y="9988"/>
                    </a:lnTo>
                    <a:lnTo>
                      <a:pt x="40" y="9754"/>
                    </a:lnTo>
                    <a:lnTo>
                      <a:pt x="80" y="9529"/>
                    </a:lnTo>
                    <a:lnTo>
                      <a:pt x="146" y="9315"/>
                    </a:lnTo>
                    <a:lnTo>
                      <a:pt x="213" y="9111"/>
                    </a:lnTo>
                    <a:lnTo>
                      <a:pt x="320" y="8917"/>
                    </a:lnTo>
                    <a:lnTo>
                      <a:pt x="413" y="8713"/>
                    </a:lnTo>
                    <a:lnTo>
                      <a:pt x="520" y="8540"/>
                    </a:lnTo>
                    <a:lnTo>
                      <a:pt x="654" y="8376"/>
                    </a:lnTo>
                    <a:lnTo>
                      <a:pt x="787" y="8213"/>
                    </a:lnTo>
                    <a:lnTo>
                      <a:pt x="908" y="8050"/>
                    </a:lnTo>
                    <a:lnTo>
                      <a:pt x="1041" y="7907"/>
                    </a:lnTo>
                    <a:lnTo>
                      <a:pt x="1188" y="7774"/>
                    </a:lnTo>
                    <a:lnTo>
                      <a:pt x="1322" y="7662"/>
                    </a:lnTo>
                    <a:lnTo>
                      <a:pt x="1575" y="7448"/>
                    </a:lnTo>
                    <a:lnTo>
                      <a:pt x="1842" y="7254"/>
                    </a:lnTo>
                    <a:lnTo>
                      <a:pt x="2136" y="7050"/>
                    </a:lnTo>
                    <a:lnTo>
                      <a:pt x="2443" y="6876"/>
                    </a:lnTo>
                    <a:lnTo>
                      <a:pt x="2737" y="6713"/>
                    </a:lnTo>
                    <a:lnTo>
                      <a:pt x="3084" y="6550"/>
                    </a:lnTo>
                    <a:lnTo>
                      <a:pt x="3418" y="6407"/>
                    </a:lnTo>
                    <a:lnTo>
                      <a:pt x="3752" y="6274"/>
                    </a:lnTo>
                    <a:lnTo>
                      <a:pt x="4113" y="6162"/>
                    </a:lnTo>
                    <a:lnTo>
                      <a:pt x="4460" y="6060"/>
                    </a:lnTo>
                    <a:lnTo>
                      <a:pt x="4820" y="5968"/>
                    </a:lnTo>
                    <a:lnTo>
                      <a:pt x="5194" y="5897"/>
                    </a:lnTo>
                    <a:lnTo>
                      <a:pt x="5568" y="5836"/>
                    </a:lnTo>
                    <a:lnTo>
                      <a:pt x="5929" y="5795"/>
                    </a:lnTo>
                    <a:lnTo>
                      <a:pt x="6303" y="5775"/>
                    </a:lnTo>
                    <a:lnTo>
                      <a:pt x="6663" y="5764"/>
                    </a:lnTo>
                    <a:lnTo>
                      <a:pt x="6850" y="5764"/>
                    </a:lnTo>
                    <a:lnTo>
                      <a:pt x="7064" y="5775"/>
                    </a:lnTo>
                    <a:lnTo>
                      <a:pt x="7264" y="5785"/>
                    </a:lnTo>
                    <a:lnTo>
                      <a:pt x="7478" y="5805"/>
                    </a:lnTo>
                    <a:lnTo>
                      <a:pt x="7678" y="5836"/>
                    </a:lnTo>
                    <a:lnTo>
                      <a:pt x="7905" y="5866"/>
                    </a:lnTo>
                    <a:lnTo>
                      <a:pt x="8132" y="5928"/>
                    </a:lnTo>
                    <a:lnTo>
                      <a:pt x="8359" y="5979"/>
                    </a:lnTo>
                    <a:lnTo>
                      <a:pt x="8573" y="6050"/>
                    </a:lnTo>
                    <a:lnTo>
                      <a:pt x="8787" y="6132"/>
                    </a:lnTo>
                    <a:lnTo>
                      <a:pt x="9000" y="6223"/>
                    </a:lnTo>
                    <a:lnTo>
                      <a:pt x="9214" y="6336"/>
                    </a:lnTo>
                    <a:lnTo>
                      <a:pt x="9414" y="6458"/>
                    </a:lnTo>
                    <a:lnTo>
                      <a:pt x="9614" y="6591"/>
                    </a:lnTo>
                    <a:lnTo>
                      <a:pt x="9801" y="6744"/>
                    </a:lnTo>
                    <a:lnTo>
                      <a:pt x="9975" y="6917"/>
                    </a:lnTo>
                    <a:lnTo>
                      <a:pt x="10576" y="7550"/>
                    </a:lnTo>
                    <a:lnTo>
                      <a:pt x="11204" y="8223"/>
                    </a:lnTo>
                    <a:lnTo>
                      <a:pt x="11858" y="8938"/>
                    </a:lnTo>
                    <a:lnTo>
                      <a:pt x="12512" y="9703"/>
                    </a:lnTo>
                    <a:lnTo>
                      <a:pt x="13193" y="10478"/>
                    </a:lnTo>
                    <a:lnTo>
                      <a:pt x="13888" y="11294"/>
                    </a:lnTo>
                    <a:lnTo>
                      <a:pt x="14596" y="12131"/>
                    </a:lnTo>
                    <a:lnTo>
                      <a:pt x="15330" y="12988"/>
                    </a:lnTo>
                    <a:lnTo>
                      <a:pt x="16652" y="14559"/>
                    </a:lnTo>
                    <a:lnTo>
                      <a:pt x="18028" y="16161"/>
                    </a:lnTo>
                    <a:lnTo>
                      <a:pt x="18722" y="16978"/>
                    </a:lnTo>
                    <a:lnTo>
                      <a:pt x="19443" y="17784"/>
                    </a:lnTo>
                    <a:lnTo>
                      <a:pt x="20151" y="18590"/>
                    </a:lnTo>
                    <a:lnTo>
                      <a:pt x="20885" y="19396"/>
                    </a:lnTo>
                    <a:lnTo>
                      <a:pt x="21606" y="20192"/>
                    </a:lnTo>
                    <a:lnTo>
                      <a:pt x="22341" y="20967"/>
                    </a:lnTo>
                    <a:lnTo>
                      <a:pt x="23089" y="21753"/>
                    </a:lnTo>
                    <a:lnTo>
                      <a:pt x="23837" y="22518"/>
                    </a:lnTo>
                    <a:lnTo>
                      <a:pt x="24611" y="23263"/>
                    </a:lnTo>
                    <a:lnTo>
                      <a:pt x="25372" y="23987"/>
                    </a:lnTo>
                    <a:lnTo>
                      <a:pt x="26133" y="24712"/>
                    </a:lnTo>
                    <a:lnTo>
                      <a:pt x="26921" y="25395"/>
                    </a:lnTo>
                    <a:lnTo>
                      <a:pt x="27709" y="26069"/>
                    </a:lnTo>
                    <a:lnTo>
                      <a:pt x="28497" y="26701"/>
                    </a:lnTo>
                    <a:lnTo>
                      <a:pt x="29272" y="27314"/>
                    </a:lnTo>
                    <a:lnTo>
                      <a:pt x="30073" y="27885"/>
                    </a:lnTo>
                    <a:lnTo>
                      <a:pt x="30874" y="28436"/>
                    </a:lnTo>
                    <a:lnTo>
                      <a:pt x="31675" y="28946"/>
                    </a:lnTo>
                    <a:lnTo>
                      <a:pt x="32477" y="29415"/>
                    </a:lnTo>
                    <a:lnTo>
                      <a:pt x="33291" y="29844"/>
                    </a:lnTo>
                    <a:lnTo>
                      <a:pt x="34106" y="30232"/>
                    </a:lnTo>
                    <a:lnTo>
                      <a:pt x="34920" y="30589"/>
                    </a:lnTo>
                    <a:lnTo>
                      <a:pt x="35735" y="30885"/>
                    </a:lnTo>
                    <a:lnTo>
                      <a:pt x="36550" y="31130"/>
                    </a:lnTo>
                    <a:lnTo>
                      <a:pt x="37378" y="31323"/>
                    </a:lnTo>
                    <a:lnTo>
                      <a:pt x="38192" y="31466"/>
                    </a:lnTo>
                    <a:lnTo>
                      <a:pt x="39020" y="31558"/>
                    </a:lnTo>
                    <a:lnTo>
                      <a:pt x="39821" y="31589"/>
                    </a:lnTo>
                    <a:lnTo>
                      <a:pt x="40222" y="31578"/>
                    </a:lnTo>
                    <a:lnTo>
                      <a:pt x="40609" y="31558"/>
                    </a:lnTo>
                    <a:lnTo>
                      <a:pt x="41010" y="31527"/>
                    </a:lnTo>
                    <a:lnTo>
                      <a:pt x="41384" y="31476"/>
                    </a:lnTo>
                    <a:lnTo>
                      <a:pt x="41571" y="31446"/>
                    </a:lnTo>
                    <a:lnTo>
                      <a:pt x="41771" y="31405"/>
                    </a:lnTo>
                    <a:lnTo>
                      <a:pt x="41958" y="31364"/>
                    </a:lnTo>
                    <a:lnTo>
                      <a:pt x="42172" y="31303"/>
                    </a:lnTo>
                    <a:lnTo>
                      <a:pt x="42586" y="31181"/>
                    </a:lnTo>
                    <a:lnTo>
                      <a:pt x="43013" y="31038"/>
                    </a:lnTo>
                    <a:lnTo>
                      <a:pt x="43427" y="30874"/>
                    </a:lnTo>
                    <a:lnTo>
                      <a:pt x="43868" y="30691"/>
                    </a:lnTo>
                    <a:lnTo>
                      <a:pt x="44295" y="30487"/>
                    </a:lnTo>
                    <a:lnTo>
                      <a:pt x="44722" y="30293"/>
                    </a:lnTo>
                    <a:lnTo>
                      <a:pt x="45136" y="30068"/>
                    </a:lnTo>
                    <a:lnTo>
                      <a:pt x="45550" y="29844"/>
                    </a:lnTo>
                    <a:lnTo>
                      <a:pt x="45951" y="29630"/>
                    </a:lnTo>
                    <a:lnTo>
                      <a:pt x="46338" y="29405"/>
                    </a:lnTo>
                    <a:lnTo>
                      <a:pt x="47033" y="28987"/>
                    </a:lnTo>
                    <a:lnTo>
                      <a:pt x="47660" y="28599"/>
                    </a:lnTo>
                    <a:lnTo>
                      <a:pt x="47727" y="28568"/>
                    </a:lnTo>
                    <a:lnTo>
                      <a:pt x="48275" y="28201"/>
                    </a:lnTo>
                    <a:lnTo>
                      <a:pt x="48809" y="27824"/>
                    </a:lnTo>
                    <a:lnTo>
                      <a:pt x="49356" y="27426"/>
                    </a:lnTo>
                    <a:lnTo>
                      <a:pt x="49917" y="26987"/>
                    </a:lnTo>
                    <a:lnTo>
                      <a:pt x="50465" y="26538"/>
                    </a:lnTo>
                    <a:lnTo>
                      <a:pt x="51026" y="26069"/>
                    </a:lnTo>
                    <a:lnTo>
                      <a:pt x="51600" y="25569"/>
                    </a:lnTo>
                    <a:lnTo>
                      <a:pt x="52161" y="25059"/>
                    </a:lnTo>
                    <a:lnTo>
                      <a:pt x="52735" y="24528"/>
                    </a:lnTo>
                    <a:lnTo>
                      <a:pt x="53296" y="23987"/>
                    </a:lnTo>
                    <a:lnTo>
                      <a:pt x="53870" y="23426"/>
                    </a:lnTo>
                    <a:lnTo>
                      <a:pt x="54444" y="22855"/>
                    </a:lnTo>
                    <a:lnTo>
                      <a:pt x="55018" y="22273"/>
                    </a:lnTo>
                    <a:lnTo>
                      <a:pt x="55593" y="21661"/>
                    </a:lnTo>
                    <a:lnTo>
                      <a:pt x="56167" y="21049"/>
                    </a:lnTo>
                    <a:lnTo>
                      <a:pt x="56741" y="20416"/>
                    </a:lnTo>
                    <a:lnTo>
                      <a:pt x="57890" y="19151"/>
                    </a:lnTo>
                    <a:lnTo>
                      <a:pt x="59051" y="17835"/>
                    </a:lnTo>
                    <a:lnTo>
                      <a:pt x="60200" y="16488"/>
                    </a:lnTo>
                    <a:lnTo>
                      <a:pt x="61335" y="15151"/>
                    </a:lnTo>
                    <a:lnTo>
                      <a:pt x="62470" y="13774"/>
                    </a:lnTo>
                    <a:lnTo>
                      <a:pt x="63592" y="12427"/>
                    </a:lnTo>
                    <a:lnTo>
                      <a:pt x="64687" y="11070"/>
                    </a:lnTo>
                    <a:lnTo>
                      <a:pt x="65782" y="9723"/>
                    </a:lnTo>
                    <a:lnTo>
                      <a:pt x="66276" y="9121"/>
                    </a:lnTo>
                    <a:lnTo>
                      <a:pt x="66757" y="8529"/>
                    </a:lnTo>
                    <a:lnTo>
                      <a:pt x="67237" y="7938"/>
                    </a:lnTo>
                    <a:lnTo>
                      <a:pt x="67718" y="7356"/>
                    </a:lnTo>
                    <a:lnTo>
                      <a:pt x="68172" y="6785"/>
                    </a:lnTo>
                    <a:lnTo>
                      <a:pt x="68640" y="6213"/>
                    </a:lnTo>
                    <a:lnTo>
                      <a:pt x="69107" y="5662"/>
                    </a:lnTo>
                    <a:lnTo>
                      <a:pt x="69574" y="5111"/>
                    </a:lnTo>
                    <a:lnTo>
                      <a:pt x="70028" y="4581"/>
                    </a:lnTo>
                    <a:lnTo>
                      <a:pt x="70456" y="4050"/>
                    </a:lnTo>
                    <a:lnTo>
                      <a:pt x="70896" y="3540"/>
                    </a:lnTo>
                    <a:lnTo>
                      <a:pt x="71337" y="3050"/>
                    </a:lnTo>
                    <a:lnTo>
                      <a:pt x="71751" y="2561"/>
                    </a:lnTo>
                    <a:lnTo>
                      <a:pt x="72165" y="2091"/>
                    </a:lnTo>
                    <a:lnTo>
                      <a:pt x="72566" y="1642"/>
                    </a:lnTo>
                    <a:lnTo>
                      <a:pt x="72980" y="1203"/>
                    </a:lnTo>
                    <a:lnTo>
                      <a:pt x="73100" y="1061"/>
                    </a:lnTo>
                    <a:lnTo>
                      <a:pt x="73260" y="928"/>
                    </a:lnTo>
                    <a:lnTo>
                      <a:pt x="73420" y="806"/>
                    </a:lnTo>
                    <a:lnTo>
                      <a:pt x="73594" y="683"/>
                    </a:lnTo>
                    <a:lnTo>
                      <a:pt x="73794" y="591"/>
                    </a:lnTo>
                    <a:lnTo>
                      <a:pt x="73981" y="489"/>
                    </a:lnTo>
                    <a:lnTo>
                      <a:pt x="74182" y="387"/>
                    </a:lnTo>
                    <a:lnTo>
                      <a:pt x="74395" y="316"/>
                    </a:lnTo>
                    <a:lnTo>
                      <a:pt x="74622" y="244"/>
                    </a:lnTo>
                    <a:lnTo>
                      <a:pt x="74849" y="183"/>
                    </a:lnTo>
                    <a:lnTo>
                      <a:pt x="75090" y="122"/>
                    </a:lnTo>
                    <a:lnTo>
                      <a:pt x="75343" y="81"/>
                    </a:lnTo>
                    <a:lnTo>
                      <a:pt x="75584" y="51"/>
                    </a:lnTo>
                    <a:lnTo>
                      <a:pt x="75851" y="30"/>
                    </a:lnTo>
                    <a:lnTo>
                      <a:pt x="76131" y="0"/>
                    </a:lnTo>
                    <a:lnTo>
                      <a:pt x="76398" y="0"/>
                    </a:lnTo>
                    <a:lnTo>
                      <a:pt x="76786" y="10"/>
                    </a:lnTo>
                    <a:lnTo>
                      <a:pt x="77160" y="40"/>
                    </a:lnTo>
                    <a:lnTo>
                      <a:pt x="77533" y="81"/>
                    </a:lnTo>
                    <a:lnTo>
                      <a:pt x="77921" y="132"/>
                    </a:lnTo>
                    <a:lnTo>
                      <a:pt x="78281" y="214"/>
                    </a:lnTo>
                    <a:lnTo>
                      <a:pt x="78655" y="306"/>
                    </a:lnTo>
                    <a:lnTo>
                      <a:pt x="79016" y="397"/>
                    </a:lnTo>
                    <a:lnTo>
                      <a:pt x="79376" y="510"/>
                    </a:lnTo>
                    <a:lnTo>
                      <a:pt x="79737" y="642"/>
                    </a:lnTo>
                    <a:lnTo>
                      <a:pt x="80071" y="785"/>
                    </a:lnTo>
                    <a:lnTo>
                      <a:pt x="80405" y="938"/>
                    </a:lnTo>
                    <a:lnTo>
                      <a:pt x="80725" y="1101"/>
                    </a:lnTo>
                    <a:lnTo>
                      <a:pt x="81006" y="1295"/>
                    </a:lnTo>
                    <a:lnTo>
                      <a:pt x="81299" y="1479"/>
                    </a:lnTo>
                    <a:lnTo>
                      <a:pt x="81580" y="1683"/>
                    </a:lnTo>
                    <a:lnTo>
                      <a:pt x="81820" y="1887"/>
                    </a:lnTo>
                    <a:lnTo>
                      <a:pt x="81954" y="2010"/>
                    </a:lnTo>
                    <a:lnTo>
                      <a:pt x="82087" y="2142"/>
                    </a:lnTo>
                    <a:lnTo>
                      <a:pt x="82221" y="2275"/>
                    </a:lnTo>
                    <a:lnTo>
                      <a:pt x="82341" y="2428"/>
                    </a:lnTo>
                    <a:lnTo>
                      <a:pt x="82461" y="2581"/>
                    </a:lnTo>
                    <a:lnTo>
                      <a:pt x="82581" y="2734"/>
                    </a:lnTo>
                    <a:lnTo>
                      <a:pt x="82675" y="2918"/>
                    </a:lnTo>
                    <a:lnTo>
                      <a:pt x="82782" y="3091"/>
                    </a:lnTo>
                    <a:lnTo>
                      <a:pt x="82875" y="3295"/>
                    </a:lnTo>
                    <a:lnTo>
                      <a:pt x="82942" y="3479"/>
                    </a:lnTo>
                    <a:lnTo>
                      <a:pt x="82995" y="3683"/>
                    </a:lnTo>
                    <a:lnTo>
                      <a:pt x="83049" y="3897"/>
                    </a:lnTo>
                    <a:lnTo>
                      <a:pt x="83062" y="4122"/>
                    </a:lnTo>
                    <a:lnTo>
                      <a:pt x="83062" y="4346"/>
                    </a:lnTo>
                    <a:lnTo>
                      <a:pt x="83049" y="4591"/>
                    </a:lnTo>
                    <a:lnTo>
                      <a:pt x="83009" y="4836"/>
                    </a:lnTo>
                    <a:lnTo>
                      <a:pt x="82835" y="5611"/>
                    </a:lnTo>
                    <a:lnTo>
                      <a:pt x="82635" y="6377"/>
                    </a:lnTo>
                    <a:lnTo>
                      <a:pt x="82421" y="7142"/>
                    </a:lnTo>
                    <a:lnTo>
                      <a:pt x="82181" y="7897"/>
                    </a:lnTo>
                    <a:lnTo>
                      <a:pt x="81927" y="8662"/>
                    </a:lnTo>
                    <a:lnTo>
                      <a:pt x="81633" y="9407"/>
                    </a:lnTo>
                    <a:lnTo>
                      <a:pt x="81326" y="10152"/>
                    </a:lnTo>
                    <a:lnTo>
                      <a:pt x="81006" y="10897"/>
                    </a:lnTo>
                    <a:lnTo>
                      <a:pt x="80672" y="11631"/>
                    </a:lnTo>
                    <a:lnTo>
                      <a:pt x="80311" y="12366"/>
                    </a:lnTo>
                    <a:lnTo>
                      <a:pt x="79951" y="13090"/>
                    </a:lnTo>
                    <a:lnTo>
                      <a:pt x="79563" y="13815"/>
                    </a:lnTo>
                    <a:lnTo>
                      <a:pt x="79163" y="14529"/>
                    </a:lnTo>
                    <a:lnTo>
                      <a:pt x="78749" y="15233"/>
                    </a:lnTo>
                    <a:lnTo>
                      <a:pt x="78321" y="15947"/>
                    </a:lnTo>
                    <a:lnTo>
                      <a:pt x="77881" y="16651"/>
                    </a:lnTo>
                    <a:lnTo>
                      <a:pt x="77440" y="17345"/>
                    </a:lnTo>
                    <a:lnTo>
                      <a:pt x="76986" y="18039"/>
                    </a:lnTo>
                    <a:lnTo>
                      <a:pt x="76519" y="18733"/>
                    </a:lnTo>
                    <a:lnTo>
                      <a:pt x="76038" y="19406"/>
                    </a:lnTo>
                    <a:lnTo>
                      <a:pt x="75557" y="20090"/>
                    </a:lnTo>
                    <a:lnTo>
                      <a:pt x="75063" y="20763"/>
                    </a:lnTo>
                    <a:lnTo>
                      <a:pt x="74582" y="21426"/>
                    </a:lnTo>
                    <a:lnTo>
                      <a:pt x="74088" y="22079"/>
                    </a:lnTo>
                    <a:lnTo>
                      <a:pt x="73087" y="23395"/>
                    </a:lnTo>
                    <a:lnTo>
                      <a:pt x="72085" y="24691"/>
                    </a:lnTo>
                    <a:lnTo>
                      <a:pt x="71083" y="25956"/>
                    </a:lnTo>
                    <a:lnTo>
                      <a:pt x="70082" y="27201"/>
                    </a:lnTo>
                    <a:lnTo>
                      <a:pt x="68947" y="28640"/>
                    </a:lnTo>
                    <a:lnTo>
                      <a:pt x="67825" y="30048"/>
                    </a:lnTo>
                    <a:lnTo>
                      <a:pt x="67291" y="30742"/>
                    </a:lnTo>
                    <a:lnTo>
                      <a:pt x="66770" y="31425"/>
                    </a:lnTo>
                    <a:lnTo>
                      <a:pt x="66263" y="32109"/>
                    </a:lnTo>
                    <a:lnTo>
                      <a:pt x="65768" y="32782"/>
                    </a:lnTo>
                    <a:lnTo>
                      <a:pt x="65288" y="33456"/>
                    </a:lnTo>
                    <a:lnTo>
                      <a:pt x="64834" y="34119"/>
                    </a:lnTo>
                    <a:lnTo>
                      <a:pt x="64406" y="34772"/>
                    </a:lnTo>
                    <a:lnTo>
                      <a:pt x="63979" y="35415"/>
                    </a:lnTo>
                    <a:lnTo>
                      <a:pt x="63592" y="36058"/>
                    </a:lnTo>
                    <a:lnTo>
                      <a:pt x="63218" y="36690"/>
                    </a:lnTo>
                    <a:lnTo>
                      <a:pt x="62884" y="37313"/>
                    </a:lnTo>
                    <a:lnTo>
                      <a:pt x="62563" y="37935"/>
                    </a:lnTo>
                    <a:lnTo>
                      <a:pt x="62296" y="38537"/>
                    </a:lnTo>
                    <a:lnTo>
                      <a:pt x="62043" y="39149"/>
                    </a:lnTo>
                    <a:lnTo>
                      <a:pt x="61829" y="39741"/>
                    </a:lnTo>
                    <a:lnTo>
                      <a:pt x="61655" y="40323"/>
                    </a:lnTo>
                    <a:lnTo>
                      <a:pt x="61522" y="40914"/>
                    </a:lnTo>
                    <a:lnTo>
                      <a:pt x="61402" y="41486"/>
                    </a:lnTo>
                    <a:lnTo>
                      <a:pt x="61348" y="42047"/>
                    </a:lnTo>
                    <a:lnTo>
                      <a:pt x="61335" y="42598"/>
                    </a:lnTo>
                    <a:lnTo>
                      <a:pt x="61348" y="43149"/>
                    </a:lnTo>
                    <a:lnTo>
                      <a:pt x="61402" y="43690"/>
                    </a:lnTo>
                    <a:lnTo>
                      <a:pt x="61522" y="44220"/>
                    </a:lnTo>
                    <a:lnTo>
                      <a:pt x="61682" y="44741"/>
                    </a:lnTo>
                    <a:lnTo>
                      <a:pt x="61896" y="45251"/>
                    </a:lnTo>
                    <a:lnTo>
                      <a:pt x="62150" y="45761"/>
                    </a:lnTo>
                    <a:lnTo>
                      <a:pt x="62470" y="46261"/>
                    </a:lnTo>
                    <a:lnTo>
                      <a:pt x="62831" y="46740"/>
                    </a:lnTo>
                    <a:lnTo>
                      <a:pt x="63124" y="47077"/>
                    </a:lnTo>
                    <a:lnTo>
                      <a:pt x="63432" y="47393"/>
                    </a:lnTo>
                    <a:lnTo>
                      <a:pt x="63752" y="47689"/>
                    </a:lnTo>
                    <a:lnTo>
                      <a:pt x="64086" y="47995"/>
                    </a:lnTo>
                    <a:lnTo>
                      <a:pt x="64433" y="48281"/>
                    </a:lnTo>
                    <a:lnTo>
                      <a:pt x="64780" y="48557"/>
                    </a:lnTo>
                    <a:lnTo>
                      <a:pt x="65154" y="48822"/>
                    </a:lnTo>
                    <a:lnTo>
                      <a:pt x="65555" y="49057"/>
                    </a:lnTo>
                    <a:lnTo>
                      <a:pt x="65955" y="49301"/>
                    </a:lnTo>
                    <a:lnTo>
                      <a:pt x="66383" y="49536"/>
                    </a:lnTo>
                    <a:lnTo>
                      <a:pt x="66810" y="49771"/>
                    </a:lnTo>
                    <a:lnTo>
                      <a:pt x="67251" y="49975"/>
                    </a:lnTo>
                    <a:lnTo>
                      <a:pt x="67718" y="50179"/>
                    </a:lnTo>
                    <a:lnTo>
                      <a:pt x="68199" y="50363"/>
                    </a:lnTo>
                    <a:lnTo>
                      <a:pt x="68693" y="50536"/>
                    </a:lnTo>
                    <a:lnTo>
                      <a:pt x="69200" y="50720"/>
                    </a:lnTo>
                    <a:lnTo>
                      <a:pt x="69721" y="50873"/>
                    </a:lnTo>
                    <a:lnTo>
                      <a:pt x="70255" y="51016"/>
                    </a:lnTo>
                    <a:lnTo>
                      <a:pt x="70803" y="51158"/>
                    </a:lnTo>
                    <a:lnTo>
                      <a:pt x="71377" y="51281"/>
                    </a:lnTo>
                    <a:lnTo>
                      <a:pt x="71951" y="51403"/>
                    </a:lnTo>
                    <a:lnTo>
                      <a:pt x="72552" y="51505"/>
                    </a:lnTo>
                    <a:lnTo>
                      <a:pt x="73180" y="51607"/>
                    </a:lnTo>
                    <a:lnTo>
                      <a:pt x="73808" y="51689"/>
                    </a:lnTo>
                    <a:lnTo>
                      <a:pt x="74435" y="51760"/>
                    </a:lnTo>
                    <a:lnTo>
                      <a:pt x="75116" y="51832"/>
                    </a:lnTo>
                    <a:lnTo>
                      <a:pt x="75784" y="51883"/>
                    </a:lnTo>
                    <a:lnTo>
                      <a:pt x="76478" y="51924"/>
                    </a:lnTo>
                    <a:lnTo>
                      <a:pt x="77173" y="51975"/>
                    </a:lnTo>
                    <a:lnTo>
                      <a:pt x="77894" y="51995"/>
                    </a:lnTo>
                    <a:lnTo>
                      <a:pt x="78642" y="52005"/>
                    </a:lnTo>
                    <a:lnTo>
                      <a:pt x="79403" y="52015"/>
                    </a:lnTo>
                    <a:lnTo>
                      <a:pt x="80178" y="52005"/>
                    </a:lnTo>
                    <a:lnTo>
                      <a:pt x="80979" y="51995"/>
                    </a:lnTo>
                    <a:lnTo>
                      <a:pt x="81780" y="51964"/>
                    </a:lnTo>
                    <a:lnTo>
                      <a:pt x="82595" y="51924"/>
                    </a:lnTo>
                    <a:lnTo>
                      <a:pt x="83396" y="51883"/>
                    </a:lnTo>
                    <a:lnTo>
                      <a:pt x="84224" y="51832"/>
                    </a:lnTo>
                    <a:lnTo>
                      <a:pt x="85038" y="51771"/>
                    </a:lnTo>
                    <a:lnTo>
                      <a:pt x="85866" y="51699"/>
                    </a:lnTo>
                    <a:lnTo>
                      <a:pt x="86694" y="51618"/>
                    </a:lnTo>
                    <a:lnTo>
                      <a:pt x="87522" y="51546"/>
                    </a:lnTo>
                    <a:lnTo>
                      <a:pt x="88364" y="51444"/>
                    </a:lnTo>
                    <a:lnTo>
                      <a:pt x="89192" y="51342"/>
                    </a:lnTo>
                    <a:lnTo>
                      <a:pt x="90861" y="51138"/>
                    </a:lnTo>
                    <a:lnTo>
                      <a:pt x="92530" y="50903"/>
                    </a:lnTo>
                    <a:lnTo>
                      <a:pt x="94186" y="50648"/>
                    </a:lnTo>
                    <a:lnTo>
                      <a:pt x="95829" y="50383"/>
                    </a:lnTo>
                    <a:lnTo>
                      <a:pt x="97471" y="50107"/>
                    </a:lnTo>
                    <a:lnTo>
                      <a:pt x="99087" y="49822"/>
                    </a:lnTo>
                    <a:lnTo>
                      <a:pt x="100676" y="49536"/>
                    </a:lnTo>
                    <a:lnTo>
                      <a:pt x="102225" y="49250"/>
                    </a:lnTo>
                    <a:lnTo>
                      <a:pt x="103734" y="48955"/>
                    </a:lnTo>
                    <a:lnTo>
                      <a:pt x="105217" y="48679"/>
                    </a:lnTo>
                    <a:lnTo>
                      <a:pt x="106552" y="48424"/>
                    </a:lnTo>
                    <a:lnTo>
                      <a:pt x="107847" y="48169"/>
                    </a:lnTo>
                    <a:lnTo>
                      <a:pt x="109089" y="47934"/>
                    </a:lnTo>
                    <a:lnTo>
                      <a:pt x="110278" y="47730"/>
                    </a:lnTo>
                    <a:lnTo>
                      <a:pt x="111399" y="47526"/>
                    </a:lnTo>
                    <a:lnTo>
                      <a:pt x="112468" y="47353"/>
                    </a:lnTo>
                    <a:lnTo>
                      <a:pt x="113469" y="47200"/>
                    </a:lnTo>
                    <a:lnTo>
                      <a:pt x="114431" y="47067"/>
                    </a:lnTo>
                    <a:lnTo>
                      <a:pt x="114578" y="47057"/>
                    </a:lnTo>
                    <a:lnTo>
                      <a:pt x="114738" y="47047"/>
                    </a:lnTo>
                    <a:lnTo>
                      <a:pt x="114885" y="47036"/>
                    </a:lnTo>
                    <a:lnTo>
                      <a:pt x="115032" y="47036"/>
                    </a:lnTo>
                    <a:lnTo>
                      <a:pt x="115232" y="47036"/>
                    </a:lnTo>
                    <a:lnTo>
                      <a:pt x="115432" y="47057"/>
                    </a:lnTo>
                    <a:lnTo>
                      <a:pt x="115633" y="47077"/>
                    </a:lnTo>
                    <a:lnTo>
                      <a:pt x="115833" y="47098"/>
                    </a:lnTo>
                    <a:lnTo>
                      <a:pt x="116020" y="47138"/>
                    </a:lnTo>
                    <a:lnTo>
                      <a:pt x="116207" y="47189"/>
                    </a:lnTo>
                    <a:lnTo>
                      <a:pt x="116394" y="47240"/>
                    </a:lnTo>
                    <a:lnTo>
                      <a:pt x="116581" y="47291"/>
                    </a:lnTo>
                    <a:lnTo>
                      <a:pt x="116754" y="47363"/>
                    </a:lnTo>
                    <a:lnTo>
                      <a:pt x="116928" y="47444"/>
                    </a:lnTo>
                    <a:lnTo>
                      <a:pt x="117088" y="47516"/>
                    </a:lnTo>
                    <a:lnTo>
                      <a:pt x="117262" y="47608"/>
                    </a:lnTo>
                    <a:lnTo>
                      <a:pt x="117422" y="47689"/>
                    </a:lnTo>
                    <a:lnTo>
                      <a:pt x="117582" y="47791"/>
                    </a:lnTo>
                    <a:lnTo>
                      <a:pt x="117729" y="47893"/>
                    </a:lnTo>
                    <a:lnTo>
                      <a:pt x="117876" y="47995"/>
                    </a:lnTo>
                    <a:lnTo>
                      <a:pt x="118170" y="48220"/>
                    </a:lnTo>
                    <a:lnTo>
                      <a:pt x="118424" y="48465"/>
                    </a:lnTo>
                    <a:lnTo>
                      <a:pt x="118677" y="48720"/>
                    </a:lnTo>
                    <a:lnTo>
                      <a:pt x="118904" y="48985"/>
                    </a:lnTo>
                    <a:lnTo>
                      <a:pt x="119105" y="49261"/>
                    </a:lnTo>
                    <a:lnTo>
                      <a:pt x="119305" y="49536"/>
                    </a:lnTo>
                    <a:lnTo>
                      <a:pt x="119465" y="49822"/>
                    </a:lnTo>
                    <a:lnTo>
                      <a:pt x="119586" y="50107"/>
                    </a:lnTo>
                    <a:lnTo>
                      <a:pt x="119719" y="50403"/>
                    </a:lnTo>
                    <a:lnTo>
                      <a:pt x="119826" y="50720"/>
                    </a:lnTo>
                    <a:lnTo>
                      <a:pt x="119893" y="51036"/>
                    </a:lnTo>
                    <a:lnTo>
                      <a:pt x="119959" y="51352"/>
                    </a:lnTo>
                    <a:lnTo>
                      <a:pt x="119986" y="51689"/>
                    </a:lnTo>
                    <a:lnTo>
                      <a:pt x="120000" y="52015"/>
                    </a:lnTo>
                    <a:lnTo>
                      <a:pt x="119986" y="52179"/>
                    </a:lnTo>
                    <a:lnTo>
                      <a:pt x="119973" y="52352"/>
                    </a:lnTo>
                    <a:lnTo>
                      <a:pt x="119946" y="52515"/>
                    </a:lnTo>
                    <a:lnTo>
                      <a:pt x="119906" y="52679"/>
                    </a:lnTo>
                    <a:lnTo>
                      <a:pt x="119866" y="52842"/>
                    </a:lnTo>
                    <a:lnTo>
                      <a:pt x="119826" y="53005"/>
                    </a:lnTo>
                    <a:lnTo>
                      <a:pt x="119759" y="53179"/>
                    </a:lnTo>
                    <a:lnTo>
                      <a:pt x="119692" y="53332"/>
                    </a:lnTo>
                    <a:lnTo>
                      <a:pt x="119626" y="53495"/>
                    </a:lnTo>
                    <a:lnTo>
                      <a:pt x="119532" y="53648"/>
                    </a:lnTo>
                    <a:lnTo>
                      <a:pt x="119425" y="53801"/>
                    </a:lnTo>
                    <a:lnTo>
                      <a:pt x="119332" y="53954"/>
                    </a:lnTo>
                    <a:lnTo>
                      <a:pt x="119212" y="54097"/>
                    </a:lnTo>
                    <a:lnTo>
                      <a:pt x="119078" y="54240"/>
                    </a:lnTo>
                    <a:lnTo>
                      <a:pt x="118958" y="54393"/>
                    </a:lnTo>
                    <a:lnTo>
                      <a:pt x="118798" y="54536"/>
                    </a:lnTo>
                    <a:lnTo>
                      <a:pt x="118637" y="54668"/>
                    </a:lnTo>
                    <a:lnTo>
                      <a:pt x="118464" y="54791"/>
                    </a:lnTo>
                    <a:lnTo>
                      <a:pt x="118277" y="54913"/>
                    </a:lnTo>
                    <a:lnTo>
                      <a:pt x="118077" y="55036"/>
                    </a:lnTo>
                    <a:lnTo>
                      <a:pt x="117329" y="55464"/>
                    </a:lnTo>
                    <a:lnTo>
                      <a:pt x="116567" y="55862"/>
                    </a:lnTo>
                    <a:lnTo>
                      <a:pt x="115780" y="56240"/>
                    </a:lnTo>
                    <a:lnTo>
                      <a:pt x="115005" y="56607"/>
                    </a:lnTo>
                    <a:lnTo>
                      <a:pt x="114204" y="56944"/>
                    </a:lnTo>
                    <a:lnTo>
                      <a:pt x="113403" y="57280"/>
                    </a:lnTo>
                    <a:lnTo>
                      <a:pt x="112575" y="57586"/>
                    </a:lnTo>
                    <a:lnTo>
                      <a:pt x="111747" y="57872"/>
                    </a:lnTo>
                    <a:lnTo>
                      <a:pt x="110919" y="58148"/>
                    </a:lnTo>
                    <a:lnTo>
                      <a:pt x="110064" y="58403"/>
                    </a:lnTo>
                    <a:lnTo>
                      <a:pt x="109196" y="58658"/>
                    </a:lnTo>
                    <a:lnTo>
                      <a:pt x="108328" y="58872"/>
                    </a:lnTo>
                    <a:lnTo>
                      <a:pt x="107460" y="59097"/>
                    </a:lnTo>
                    <a:lnTo>
                      <a:pt x="106565" y="59311"/>
                    </a:lnTo>
                    <a:lnTo>
                      <a:pt x="105671" y="59494"/>
                    </a:lnTo>
                    <a:lnTo>
                      <a:pt x="104762" y="59678"/>
                    </a:lnTo>
                    <a:lnTo>
                      <a:pt x="103854" y="59852"/>
                    </a:lnTo>
                    <a:lnTo>
                      <a:pt x="102933" y="60015"/>
                    </a:lnTo>
                    <a:lnTo>
                      <a:pt x="102012" y="60158"/>
                    </a:lnTo>
                    <a:lnTo>
                      <a:pt x="101077" y="60300"/>
                    </a:lnTo>
                    <a:lnTo>
                      <a:pt x="100129" y="60443"/>
                    </a:lnTo>
                    <a:lnTo>
                      <a:pt x="99194" y="60566"/>
                    </a:lnTo>
                    <a:lnTo>
                      <a:pt x="98232" y="60688"/>
                    </a:lnTo>
                    <a:lnTo>
                      <a:pt x="97271" y="60811"/>
                    </a:lnTo>
                    <a:lnTo>
                      <a:pt x="95334" y="61015"/>
                    </a:lnTo>
                    <a:lnTo>
                      <a:pt x="93371" y="61229"/>
                    </a:lnTo>
                    <a:lnTo>
                      <a:pt x="91395" y="61413"/>
                    </a:lnTo>
                    <a:lnTo>
                      <a:pt x="89405" y="61596"/>
                    </a:lnTo>
                    <a:lnTo>
                      <a:pt x="86921" y="61841"/>
                    </a:lnTo>
                    <a:lnTo>
                      <a:pt x="84451" y="62086"/>
                    </a:lnTo>
                    <a:lnTo>
                      <a:pt x="83209" y="62219"/>
                    </a:lnTo>
                    <a:lnTo>
                      <a:pt x="81967" y="62351"/>
                    </a:lnTo>
                    <a:lnTo>
                      <a:pt x="80738" y="62504"/>
                    </a:lnTo>
                    <a:lnTo>
                      <a:pt x="79496" y="62657"/>
                    </a:lnTo>
                    <a:lnTo>
                      <a:pt x="78281" y="62821"/>
                    </a:lnTo>
                    <a:lnTo>
                      <a:pt x="77053" y="63015"/>
                    </a:lnTo>
                    <a:lnTo>
                      <a:pt x="75837" y="63208"/>
                    </a:lnTo>
                    <a:lnTo>
                      <a:pt x="74636" y="63423"/>
                    </a:lnTo>
                    <a:lnTo>
                      <a:pt x="73434" y="63637"/>
                    </a:lnTo>
                    <a:lnTo>
                      <a:pt x="72245" y="63892"/>
                    </a:lnTo>
                    <a:lnTo>
                      <a:pt x="71070" y="64157"/>
                    </a:lnTo>
                    <a:lnTo>
                      <a:pt x="69908" y="64443"/>
                    </a:lnTo>
                    <a:lnTo>
                      <a:pt x="68746" y="64759"/>
                    </a:lnTo>
                    <a:lnTo>
                      <a:pt x="67611" y="65086"/>
                    </a:lnTo>
                    <a:lnTo>
                      <a:pt x="66476" y="65453"/>
                    </a:lnTo>
                    <a:lnTo>
                      <a:pt x="65368" y="65841"/>
                    </a:lnTo>
                    <a:lnTo>
                      <a:pt x="64273" y="66249"/>
                    </a:lnTo>
                    <a:lnTo>
                      <a:pt x="63191" y="66688"/>
                    </a:lnTo>
                    <a:lnTo>
                      <a:pt x="62136" y="67157"/>
                    </a:lnTo>
                    <a:lnTo>
                      <a:pt x="61081" y="67667"/>
                    </a:lnTo>
                    <a:lnTo>
                      <a:pt x="60066" y="68208"/>
                    </a:lnTo>
                    <a:lnTo>
                      <a:pt x="59065" y="68779"/>
                    </a:lnTo>
                    <a:lnTo>
                      <a:pt x="58090" y="69392"/>
                    </a:lnTo>
                    <a:lnTo>
                      <a:pt x="57128" y="70034"/>
                    </a:lnTo>
                    <a:lnTo>
                      <a:pt x="56194" y="70728"/>
                    </a:lnTo>
                    <a:lnTo>
                      <a:pt x="55286" y="71463"/>
                    </a:lnTo>
                    <a:lnTo>
                      <a:pt x="54404" y="72218"/>
                    </a:lnTo>
                    <a:lnTo>
                      <a:pt x="53549" y="73034"/>
                    </a:lnTo>
                    <a:lnTo>
                      <a:pt x="52388" y="74401"/>
                    </a:lnTo>
                    <a:lnTo>
                      <a:pt x="51293" y="75809"/>
                    </a:lnTo>
                    <a:lnTo>
                      <a:pt x="50278" y="77248"/>
                    </a:lnTo>
                    <a:lnTo>
                      <a:pt x="49330" y="78717"/>
                    </a:lnTo>
                    <a:lnTo>
                      <a:pt x="48435" y="80217"/>
                    </a:lnTo>
                    <a:lnTo>
                      <a:pt x="47620" y="81737"/>
                    </a:lnTo>
                    <a:lnTo>
                      <a:pt x="46846" y="83268"/>
                    </a:lnTo>
                    <a:lnTo>
                      <a:pt x="46151" y="84829"/>
                    </a:lnTo>
                    <a:lnTo>
                      <a:pt x="45497" y="86380"/>
                    </a:lnTo>
                    <a:lnTo>
                      <a:pt x="44896" y="87951"/>
                    </a:lnTo>
                    <a:lnTo>
                      <a:pt x="44362" y="89522"/>
                    </a:lnTo>
                    <a:lnTo>
                      <a:pt x="43868" y="91094"/>
                    </a:lnTo>
                    <a:lnTo>
                      <a:pt x="43414" y="92645"/>
                    </a:lnTo>
                    <a:lnTo>
                      <a:pt x="43026" y="94196"/>
                    </a:lnTo>
                    <a:lnTo>
                      <a:pt x="42666" y="95726"/>
                    </a:lnTo>
                    <a:lnTo>
                      <a:pt x="42345" y="97236"/>
                    </a:lnTo>
                    <a:lnTo>
                      <a:pt x="42065" y="98736"/>
                    </a:lnTo>
                    <a:lnTo>
                      <a:pt x="41825" y="100195"/>
                    </a:lnTo>
                    <a:lnTo>
                      <a:pt x="41598" y="101624"/>
                    </a:lnTo>
                    <a:lnTo>
                      <a:pt x="41424" y="103011"/>
                    </a:lnTo>
                    <a:lnTo>
                      <a:pt x="41277" y="104368"/>
                    </a:lnTo>
                    <a:lnTo>
                      <a:pt x="41144" y="105684"/>
                    </a:lnTo>
                    <a:lnTo>
                      <a:pt x="41063" y="106939"/>
                    </a:lnTo>
                    <a:lnTo>
                      <a:pt x="40970" y="108154"/>
                    </a:lnTo>
                    <a:lnTo>
                      <a:pt x="40930" y="109296"/>
                    </a:lnTo>
                    <a:lnTo>
                      <a:pt x="40890" y="110398"/>
                    </a:lnTo>
                    <a:lnTo>
                      <a:pt x="40863" y="111419"/>
                    </a:lnTo>
                    <a:lnTo>
                      <a:pt x="40863" y="112367"/>
                    </a:lnTo>
                    <a:lnTo>
                      <a:pt x="40863" y="113245"/>
                    </a:lnTo>
                    <a:lnTo>
                      <a:pt x="40876" y="114051"/>
                    </a:lnTo>
                    <a:lnTo>
                      <a:pt x="40890" y="114786"/>
                    </a:lnTo>
                    <a:lnTo>
                      <a:pt x="40916" y="115408"/>
                    </a:lnTo>
                    <a:lnTo>
                      <a:pt x="40903" y="115755"/>
                    </a:lnTo>
                    <a:lnTo>
                      <a:pt x="40863" y="116092"/>
                    </a:lnTo>
                    <a:lnTo>
                      <a:pt x="40756" y="116439"/>
                    </a:lnTo>
                    <a:lnTo>
                      <a:pt x="40623" y="116765"/>
                    </a:lnTo>
                    <a:lnTo>
                      <a:pt x="40436" y="117102"/>
                    </a:lnTo>
                    <a:lnTo>
                      <a:pt x="40235" y="117408"/>
                    </a:lnTo>
                    <a:lnTo>
                      <a:pt x="39982" y="117714"/>
                    </a:lnTo>
                    <a:lnTo>
                      <a:pt x="39715" y="118010"/>
                    </a:lnTo>
                    <a:lnTo>
                      <a:pt x="39407" y="118285"/>
                    </a:lnTo>
                    <a:lnTo>
                      <a:pt x="39087" y="118551"/>
                    </a:lnTo>
                    <a:lnTo>
                      <a:pt x="38740" y="118806"/>
                    </a:lnTo>
                    <a:lnTo>
                      <a:pt x="38366" y="119040"/>
                    </a:lnTo>
                    <a:lnTo>
                      <a:pt x="37979" y="119244"/>
                    </a:lnTo>
                    <a:lnTo>
                      <a:pt x="37578" y="119438"/>
                    </a:lnTo>
                    <a:lnTo>
                      <a:pt x="37151" y="119602"/>
                    </a:lnTo>
                    <a:lnTo>
                      <a:pt x="36737" y="119734"/>
                    </a:lnTo>
                    <a:lnTo>
                      <a:pt x="36309" y="119846"/>
                    </a:lnTo>
                    <a:lnTo>
                      <a:pt x="35869" y="119938"/>
                    </a:lnTo>
                    <a:lnTo>
                      <a:pt x="35441" y="119979"/>
                    </a:lnTo>
                    <a:lnTo>
                      <a:pt x="35001" y="120000"/>
                    </a:lnTo>
                    <a:lnTo>
                      <a:pt x="34573" y="119989"/>
                    </a:lnTo>
                    <a:lnTo>
                      <a:pt x="34146" y="119938"/>
                    </a:lnTo>
                    <a:lnTo>
                      <a:pt x="33719" y="119846"/>
                    </a:lnTo>
                    <a:lnTo>
                      <a:pt x="33318" y="119724"/>
                    </a:lnTo>
                    <a:lnTo>
                      <a:pt x="32931" y="119551"/>
                    </a:lnTo>
                    <a:lnTo>
                      <a:pt x="32557" y="119336"/>
                    </a:lnTo>
                    <a:lnTo>
                      <a:pt x="32196" y="119081"/>
                    </a:lnTo>
                    <a:lnTo>
                      <a:pt x="31862" y="118785"/>
                    </a:lnTo>
                    <a:lnTo>
                      <a:pt x="31555" y="118438"/>
                    </a:lnTo>
                    <a:lnTo>
                      <a:pt x="31275" y="118040"/>
                    </a:lnTo>
                    <a:lnTo>
                      <a:pt x="31021" y="117581"/>
                    </a:lnTo>
                    <a:lnTo>
                      <a:pt x="30807" y="117092"/>
                    </a:lnTo>
                    <a:close/>
                  </a:path>
                </a:pathLst>
              </a:custGeom>
              <a:solidFill>
                <a:schemeClr val="bg1">
                  <a:lumMod val="85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grpSp>
        <p:sp>
          <p:nvSpPr>
            <p:cNvPr id="14" name="îṩḻïḍê"/>
            <p:cNvSpPr/>
            <p:nvPr/>
          </p:nvSpPr>
          <p:spPr>
            <a:xfrm flipH="1">
              <a:off x="4511824" y="3996885"/>
              <a:ext cx="621146" cy="635434"/>
            </a:xfrm>
            <a:custGeom>
              <a:avLst/>
              <a:gdLst/>
              <a:ahLst/>
              <a:cxnLst/>
              <a:rect l="0" t="0" r="0" b="0"/>
              <a:pathLst>
                <a:path w="120000" h="120000" extrusionOk="0">
                  <a:moveTo>
                    <a:pt x="120000" y="60038"/>
                  </a:moveTo>
                  <a:lnTo>
                    <a:pt x="119923" y="63127"/>
                  </a:lnTo>
                  <a:lnTo>
                    <a:pt x="119693" y="66177"/>
                  </a:lnTo>
                  <a:lnTo>
                    <a:pt x="119309" y="69189"/>
                  </a:lnTo>
                  <a:lnTo>
                    <a:pt x="118772" y="72123"/>
                  </a:lnTo>
                  <a:lnTo>
                    <a:pt x="118120" y="75057"/>
                  </a:lnTo>
                  <a:lnTo>
                    <a:pt x="117276" y="77915"/>
                  </a:lnTo>
                  <a:lnTo>
                    <a:pt x="116355" y="80694"/>
                  </a:lnTo>
                  <a:lnTo>
                    <a:pt x="115281" y="83397"/>
                  </a:lnTo>
                  <a:lnTo>
                    <a:pt x="114053" y="86023"/>
                  </a:lnTo>
                  <a:lnTo>
                    <a:pt x="112749" y="88610"/>
                  </a:lnTo>
                  <a:lnTo>
                    <a:pt x="111329" y="91119"/>
                  </a:lnTo>
                  <a:lnTo>
                    <a:pt x="109718" y="93590"/>
                  </a:lnTo>
                  <a:lnTo>
                    <a:pt x="108069" y="95907"/>
                  </a:lnTo>
                  <a:lnTo>
                    <a:pt x="106304" y="98185"/>
                  </a:lnTo>
                  <a:lnTo>
                    <a:pt x="104424" y="100386"/>
                  </a:lnTo>
                  <a:lnTo>
                    <a:pt x="102429" y="102432"/>
                  </a:lnTo>
                  <a:lnTo>
                    <a:pt x="100319" y="104440"/>
                  </a:lnTo>
                  <a:lnTo>
                    <a:pt x="98171" y="106332"/>
                  </a:lnTo>
                  <a:lnTo>
                    <a:pt x="95907" y="108108"/>
                  </a:lnTo>
                  <a:lnTo>
                    <a:pt x="93529" y="109768"/>
                  </a:lnTo>
                  <a:lnTo>
                    <a:pt x="91112" y="111312"/>
                  </a:lnTo>
                  <a:lnTo>
                    <a:pt x="88618" y="112779"/>
                  </a:lnTo>
                  <a:lnTo>
                    <a:pt x="86010" y="114131"/>
                  </a:lnTo>
                  <a:lnTo>
                    <a:pt x="83363" y="115289"/>
                  </a:lnTo>
                  <a:lnTo>
                    <a:pt x="80639" y="116370"/>
                  </a:lnTo>
                  <a:lnTo>
                    <a:pt x="77838" y="117335"/>
                  </a:lnTo>
                  <a:lnTo>
                    <a:pt x="75000" y="118146"/>
                  </a:lnTo>
                  <a:lnTo>
                    <a:pt x="72084" y="118803"/>
                  </a:lnTo>
                  <a:lnTo>
                    <a:pt x="69168" y="119343"/>
                  </a:lnTo>
                  <a:lnTo>
                    <a:pt x="66138" y="119729"/>
                  </a:lnTo>
                  <a:lnTo>
                    <a:pt x="63107" y="119922"/>
                  </a:lnTo>
                  <a:lnTo>
                    <a:pt x="60000" y="119999"/>
                  </a:lnTo>
                  <a:lnTo>
                    <a:pt x="56930" y="119922"/>
                  </a:lnTo>
                  <a:lnTo>
                    <a:pt x="53861" y="119729"/>
                  </a:lnTo>
                  <a:lnTo>
                    <a:pt x="50869" y="119343"/>
                  </a:lnTo>
                  <a:lnTo>
                    <a:pt x="47915" y="118803"/>
                  </a:lnTo>
                  <a:lnTo>
                    <a:pt x="45038" y="118146"/>
                  </a:lnTo>
                  <a:lnTo>
                    <a:pt x="42161" y="117335"/>
                  </a:lnTo>
                  <a:lnTo>
                    <a:pt x="39360" y="116370"/>
                  </a:lnTo>
                  <a:lnTo>
                    <a:pt x="36636" y="115289"/>
                  </a:lnTo>
                  <a:lnTo>
                    <a:pt x="33951" y="114131"/>
                  </a:lnTo>
                  <a:lnTo>
                    <a:pt x="31381" y="112779"/>
                  </a:lnTo>
                  <a:lnTo>
                    <a:pt x="28887" y="111312"/>
                  </a:lnTo>
                  <a:lnTo>
                    <a:pt x="26432" y="109768"/>
                  </a:lnTo>
                  <a:lnTo>
                    <a:pt x="24053" y="108108"/>
                  </a:lnTo>
                  <a:lnTo>
                    <a:pt x="21828" y="106332"/>
                  </a:lnTo>
                  <a:lnTo>
                    <a:pt x="19641" y="104440"/>
                  </a:lnTo>
                  <a:lnTo>
                    <a:pt x="17570" y="102432"/>
                  </a:lnTo>
                  <a:lnTo>
                    <a:pt x="15537" y="100386"/>
                  </a:lnTo>
                  <a:lnTo>
                    <a:pt x="13657" y="98185"/>
                  </a:lnTo>
                  <a:lnTo>
                    <a:pt x="11930" y="95907"/>
                  </a:lnTo>
                  <a:lnTo>
                    <a:pt x="10242" y="93590"/>
                  </a:lnTo>
                  <a:lnTo>
                    <a:pt x="8670" y="91119"/>
                  </a:lnTo>
                  <a:lnTo>
                    <a:pt x="7212" y="88610"/>
                  </a:lnTo>
                  <a:lnTo>
                    <a:pt x="5907" y="86023"/>
                  </a:lnTo>
                  <a:lnTo>
                    <a:pt x="4680" y="83397"/>
                  </a:lnTo>
                  <a:lnTo>
                    <a:pt x="3606" y="80694"/>
                  </a:lnTo>
                  <a:lnTo>
                    <a:pt x="2685" y="77915"/>
                  </a:lnTo>
                  <a:lnTo>
                    <a:pt x="1879" y="75057"/>
                  </a:lnTo>
                  <a:lnTo>
                    <a:pt x="1189" y="72123"/>
                  </a:lnTo>
                  <a:lnTo>
                    <a:pt x="690" y="69189"/>
                  </a:lnTo>
                  <a:lnTo>
                    <a:pt x="268" y="66177"/>
                  </a:lnTo>
                  <a:lnTo>
                    <a:pt x="76" y="63127"/>
                  </a:lnTo>
                  <a:lnTo>
                    <a:pt x="0" y="60038"/>
                  </a:lnTo>
                  <a:lnTo>
                    <a:pt x="76" y="56949"/>
                  </a:lnTo>
                  <a:lnTo>
                    <a:pt x="268" y="53899"/>
                  </a:lnTo>
                  <a:lnTo>
                    <a:pt x="690" y="50888"/>
                  </a:lnTo>
                  <a:lnTo>
                    <a:pt x="1189" y="47953"/>
                  </a:lnTo>
                  <a:lnTo>
                    <a:pt x="1879" y="45057"/>
                  </a:lnTo>
                  <a:lnTo>
                    <a:pt x="2685" y="42200"/>
                  </a:lnTo>
                  <a:lnTo>
                    <a:pt x="3606" y="39420"/>
                  </a:lnTo>
                  <a:lnTo>
                    <a:pt x="4680" y="36718"/>
                  </a:lnTo>
                  <a:lnTo>
                    <a:pt x="5907" y="34015"/>
                  </a:lnTo>
                  <a:lnTo>
                    <a:pt x="7212" y="31428"/>
                  </a:lnTo>
                  <a:lnTo>
                    <a:pt x="8670" y="28957"/>
                  </a:lnTo>
                  <a:lnTo>
                    <a:pt x="10242" y="26486"/>
                  </a:lnTo>
                  <a:lnTo>
                    <a:pt x="11930" y="24131"/>
                  </a:lnTo>
                  <a:lnTo>
                    <a:pt x="13657" y="21891"/>
                  </a:lnTo>
                  <a:lnTo>
                    <a:pt x="15537" y="19729"/>
                  </a:lnTo>
                  <a:lnTo>
                    <a:pt x="17570" y="17644"/>
                  </a:lnTo>
                  <a:lnTo>
                    <a:pt x="19641" y="15637"/>
                  </a:lnTo>
                  <a:lnTo>
                    <a:pt x="21828" y="13745"/>
                  </a:lnTo>
                  <a:lnTo>
                    <a:pt x="24053" y="11969"/>
                  </a:lnTo>
                  <a:lnTo>
                    <a:pt x="26432" y="10270"/>
                  </a:lnTo>
                  <a:lnTo>
                    <a:pt x="28887" y="8725"/>
                  </a:lnTo>
                  <a:lnTo>
                    <a:pt x="31381" y="7297"/>
                  </a:lnTo>
                  <a:lnTo>
                    <a:pt x="33951" y="5945"/>
                  </a:lnTo>
                  <a:lnTo>
                    <a:pt x="36636" y="4749"/>
                  </a:lnTo>
                  <a:lnTo>
                    <a:pt x="39360" y="3706"/>
                  </a:lnTo>
                  <a:lnTo>
                    <a:pt x="42161" y="2741"/>
                  </a:lnTo>
                  <a:lnTo>
                    <a:pt x="45038" y="1930"/>
                  </a:lnTo>
                  <a:lnTo>
                    <a:pt x="47915" y="1274"/>
                  </a:lnTo>
                  <a:lnTo>
                    <a:pt x="50869" y="733"/>
                  </a:lnTo>
                  <a:lnTo>
                    <a:pt x="53861" y="347"/>
                  </a:lnTo>
                  <a:lnTo>
                    <a:pt x="56930" y="115"/>
                  </a:lnTo>
                  <a:lnTo>
                    <a:pt x="60000" y="0"/>
                  </a:lnTo>
                  <a:lnTo>
                    <a:pt x="63107" y="115"/>
                  </a:lnTo>
                  <a:lnTo>
                    <a:pt x="66138" y="347"/>
                  </a:lnTo>
                  <a:lnTo>
                    <a:pt x="69168" y="733"/>
                  </a:lnTo>
                  <a:lnTo>
                    <a:pt x="72084" y="1274"/>
                  </a:lnTo>
                  <a:lnTo>
                    <a:pt x="75000" y="1930"/>
                  </a:lnTo>
                  <a:lnTo>
                    <a:pt x="77838" y="2741"/>
                  </a:lnTo>
                  <a:lnTo>
                    <a:pt x="80639" y="3706"/>
                  </a:lnTo>
                  <a:lnTo>
                    <a:pt x="83363" y="4749"/>
                  </a:lnTo>
                  <a:lnTo>
                    <a:pt x="86010" y="5945"/>
                  </a:lnTo>
                  <a:lnTo>
                    <a:pt x="88618" y="7297"/>
                  </a:lnTo>
                  <a:lnTo>
                    <a:pt x="91112" y="8725"/>
                  </a:lnTo>
                  <a:lnTo>
                    <a:pt x="93529" y="10270"/>
                  </a:lnTo>
                  <a:lnTo>
                    <a:pt x="95907" y="11969"/>
                  </a:lnTo>
                  <a:lnTo>
                    <a:pt x="98171" y="13745"/>
                  </a:lnTo>
                  <a:lnTo>
                    <a:pt x="100319" y="15637"/>
                  </a:lnTo>
                  <a:lnTo>
                    <a:pt x="102429" y="17644"/>
                  </a:lnTo>
                  <a:lnTo>
                    <a:pt x="104424" y="19729"/>
                  </a:lnTo>
                  <a:lnTo>
                    <a:pt x="106304" y="21891"/>
                  </a:lnTo>
                  <a:lnTo>
                    <a:pt x="108069" y="24131"/>
                  </a:lnTo>
                  <a:lnTo>
                    <a:pt x="109718" y="26486"/>
                  </a:lnTo>
                  <a:lnTo>
                    <a:pt x="111329" y="28957"/>
                  </a:lnTo>
                  <a:lnTo>
                    <a:pt x="112749" y="31428"/>
                  </a:lnTo>
                  <a:lnTo>
                    <a:pt x="114053" y="34015"/>
                  </a:lnTo>
                  <a:lnTo>
                    <a:pt x="115281" y="36718"/>
                  </a:lnTo>
                  <a:lnTo>
                    <a:pt x="116355" y="39420"/>
                  </a:lnTo>
                  <a:lnTo>
                    <a:pt x="117276" y="42200"/>
                  </a:lnTo>
                  <a:lnTo>
                    <a:pt x="118120" y="45057"/>
                  </a:lnTo>
                  <a:lnTo>
                    <a:pt x="118772" y="47953"/>
                  </a:lnTo>
                  <a:lnTo>
                    <a:pt x="119309" y="50888"/>
                  </a:lnTo>
                  <a:lnTo>
                    <a:pt x="119693" y="53899"/>
                  </a:lnTo>
                  <a:lnTo>
                    <a:pt x="119923" y="56949"/>
                  </a:lnTo>
                  <a:lnTo>
                    <a:pt x="120000" y="60038"/>
                  </a:lnTo>
                  <a:close/>
                </a:path>
              </a:pathLst>
            </a:custGeom>
            <a:solidFill>
              <a:schemeClr val="accent1"/>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15" name="îŝḻiḑê"/>
            <p:cNvSpPr/>
            <p:nvPr/>
          </p:nvSpPr>
          <p:spPr>
            <a:xfrm flipH="1">
              <a:off x="4997336" y="3579822"/>
              <a:ext cx="438911" cy="448975"/>
            </a:xfrm>
            <a:custGeom>
              <a:avLst/>
              <a:gdLst/>
              <a:ahLst/>
              <a:cxnLst/>
              <a:rect l="0" t="0" r="0" b="0"/>
              <a:pathLst>
                <a:path w="120000" h="120000" extrusionOk="0">
                  <a:moveTo>
                    <a:pt x="120000" y="59972"/>
                  </a:moveTo>
                  <a:lnTo>
                    <a:pt x="119945" y="63088"/>
                  </a:lnTo>
                  <a:lnTo>
                    <a:pt x="119674" y="66095"/>
                  </a:lnTo>
                  <a:lnTo>
                    <a:pt x="119294" y="69157"/>
                  </a:lnTo>
                  <a:lnTo>
                    <a:pt x="118751" y="72109"/>
                  </a:lnTo>
                  <a:lnTo>
                    <a:pt x="118100" y="75006"/>
                  </a:lnTo>
                  <a:lnTo>
                    <a:pt x="117286" y="77904"/>
                  </a:lnTo>
                  <a:lnTo>
                    <a:pt x="116309" y="80637"/>
                  </a:lnTo>
                  <a:lnTo>
                    <a:pt x="115278" y="83371"/>
                  </a:lnTo>
                  <a:lnTo>
                    <a:pt x="114084" y="86050"/>
                  </a:lnTo>
                  <a:lnTo>
                    <a:pt x="112727" y="88619"/>
                  </a:lnTo>
                  <a:lnTo>
                    <a:pt x="111316" y="91134"/>
                  </a:lnTo>
                  <a:lnTo>
                    <a:pt x="109687" y="93594"/>
                  </a:lnTo>
                  <a:lnTo>
                    <a:pt x="108059" y="95890"/>
                  </a:lnTo>
                  <a:lnTo>
                    <a:pt x="106268" y="98186"/>
                  </a:lnTo>
                  <a:lnTo>
                    <a:pt x="104369" y="100373"/>
                  </a:lnTo>
                  <a:lnTo>
                    <a:pt x="102360" y="102451"/>
                  </a:lnTo>
                  <a:lnTo>
                    <a:pt x="100298" y="104419"/>
                  </a:lnTo>
                  <a:lnTo>
                    <a:pt x="98127" y="106332"/>
                  </a:lnTo>
                  <a:lnTo>
                    <a:pt x="95902" y="108082"/>
                  </a:lnTo>
                  <a:lnTo>
                    <a:pt x="93514" y="109776"/>
                  </a:lnTo>
                  <a:lnTo>
                    <a:pt x="91126" y="111307"/>
                  </a:lnTo>
                  <a:lnTo>
                    <a:pt x="88575" y="112783"/>
                  </a:lnTo>
                  <a:lnTo>
                    <a:pt x="85970" y="114095"/>
                  </a:lnTo>
                  <a:lnTo>
                    <a:pt x="83310" y="115298"/>
                  </a:lnTo>
                  <a:lnTo>
                    <a:pt x="80597" y="116337"/>
                  </a:lnTo>
                  <a:lnTo>
                    <a:pt x="77829" y="117321"/>
                  </a:lnTo>
                  <a:lnTo>
                    <a:pt x="74952" y="118141"/>
                  </a:lnTo>
                  <a:lnTo>
                    <a:pt x="72075" y="118797"/>
                  </a:lnTo>
                  <a:lnTo>
                    <a:pt x="69145" y="119289"/>
                  </a:lnTo>
                  <a:lnTo>
                    <a:pt x="66105" y="119726"/>
                  </a:lnTo>
                  <a:lnTo>
                    <a:pt x="63066" y="119945"/>
                  </a:lnTo>
                  <a:lnTo>
                    <a:pt x="59972" y="120000"/>
                  </a:lnTo>
                  <a:lnTo>
                    <a:pt x="56933" y="119945"/>
                  </a:lnTo>
                  <a:lnTo>
                    <a:pt x="53839" y="119726"/>
                  </a:lnTo>
                  <a:lnTo>
                    <a:pt x="50800" y="119289"/>
                  </a:lnTo>
                  <a:lnTo>
                    <a:pt x="47869" y="118797"/>
                  </a:lnTo>
                  <a:lnTo>
                    <a:pt x="44993" y="118141"/>
                  </a:lnTo>
                  <a:lnTo>
                    <a:pt x="42116" y="117321"/>
                  </a:lnTo>
                  <a:lnTo>
                    <a:pt x="39348" y="116337"/>
                  </a:lnTo>
                  <a:lnTo>
                    <a:pt x="36635" y="115298"/>
                  </a:lnTo>
                  <a:lnTo>
                    <a:pt x="33921" y="114095"/>
                  </a:lnTo>
                  <a:lnTo>
                    <a:pt x="31370" y="112783"/>
                  </a:lnTo>
                  <a:lnTo>
                    <a:pt x="28873" y="111307"/>
                  </a:lnTo>
                  <a:lnTo>
                    <a:pt x="26431" y="109776"/>
                  </a:lnTo>
                  <a:lnTo>
                    <a:pt x="24097" y="108082"/>
                  </a:lnTo>
                  <a:lnTo>
                    <a:pt x="21818" y="106332"/>
                  </a:lnTo>
                  <a:lnTo>
                    <a:pt x="19647" y="104419"/>
                  </a:lnTo>
                  <a:lnTo>
                    <a:pt x="17584" y="102451"/>
                  </a:lnTo>
                  <a:lnTo>
                    <a:pt x="15576" y="100373"/>
                  </a:lnTo>
                  <a:lnTo>
                    <a:pt x="13677" y="98186"/>
                  </a:lnTo>
                  <a:lnTo>
                    <a:pt x="11886" y="95890"/>
                  </a:lnTo>
                  <a:lnTo>
                    <a:pt x="10257" y="93594"/>
                  </a:lnTo>
                  <a:lnTo>
                    <a:pt x="8629" y="91134"/>
                  </a:lnTo>
                  <a:lnTo>
                    <a:pt x="7218" y="88619"/>
                  </a:lnTo>
                  <a:lnTo>
                    <a:pt x="5861" y="86050"/>
                  </a:lnTo>
                  <a:lnTo>
                    <a:pt x="4721" y="83371"/>
                  </a:lnTo>
                  <a:lnTo>
                    <a:pt x="3636" y="80637"/>
                  </a:lnTo>
                  <a:lnTo>
                    <a:pt x="2713" y="77904"/>
                  </a:lnTo>
                  <a:lnTo>
                    <a:pt x="1845" y="75006"/>
                  </a:lnTo>
                  <a:lnTo>
                    <a:pt x="1194" y="72109"/>
                  </a:lnTo>
                  <a:lnTo>
                    <a:pt x="705" y="69157"/>
                  </a:lnTo>
                  <a:lnTo>
                    <a:pt x="271" y="66095"/>
                  </a:lnTo>
                  <a:lnTo>
                    <a:pt x="54" y="63088"/>
                  </a:lnTo>
                  <a:lnTo>
                    <a:pt x="0" y="59972"/>
                  </a:lnTo>
                  <a:lnTo>
                    <a:pt x="54" y="56911"/>
                  </a:lnTo>
                  <a:lnTo>
                    <a:pt x="271" y="53904"/>
                  </a:lnTo>
                  <a:lnTo>
                    <a:pt x="705" y="50897"/>
                  </a:lnTo>
                  <a:lnTo>
                    <a:pt x="1194" y="47945"/>
                  </a:lnTo>
                  <a:lnTo>
                    <a:pt x="1845" y="45047"/>
                  </a:lnTo>
                  <a:lnTo>
                    <a:pt x="2713" y="42150"/>
                  </a:lnTo>
                  <a:lnTo>
                    <a:pt x="3636" y="39362"/>
                  </a:lnTo>
                  <a:lnTo>
                    <a:pt x="4721" y="36628"/>
                  </a:lnTo>
                  <a:lnTo>
                    <a:pt x="5861" y="33949"/>
                  </a:lnTo>
                  <a:lnTo>
                    <a:pt x="7218" y="31380"/>
                  </a:lnTo>
                  <a:lnTo>
                    <a:pt x="8629" y="28865"/>
                  </a:lnTo>
                  <a:lnTo>
                    <a:pt x="10257" y="26460"/>
                  </a:lnTo>
                  <a:lnTo>
                    <a:pt x="11886" y="24109"/>
                  </a:lnTo>
                  <a:lnTo>
                    <a:pt x="13677" y="21813"/>
                  </a:lnTo>
                  <a:lnTo>
                    <a:pt x="15576" y="19681"/>
                  </a:lnTo>
                  <a:lnTo>
                    <a:pt x="17584" y="17548"/>
                  </a:lnTo>
                  <a:lnTo>
                    <a:pt x="19647" y="15580"/>
                  </a:lnTo>
                  <a:lnTo>
                    <a:pt x="21818" y="13722"/>
                  </a:lnTo>
                  <a:lnTo>
                    <a:pt x="24097" y="11917"/>
                  </a:lnTo>
                  <a:lnTo>
                    <a:pt x="26431" y="10223"/>
                  </a:lnTo>
                  <a:lnTo>
                    <a:pt x="28873" y="8692"/>
                  </a:lnTo>
                  <a:lnTo>
                    <a:pt x="31370" y="7216"/>
                  </a:lnTo>
                  <a:lnTo>
                    <a:pt x="33921" y="5904"/>
                  </a:lnTo>
                  <a:lnTo>
                    <a:pt x="36635" y="4701"/>
                  </a:lnTo>
                  <a:lnTo>
                    <a:pt x="39348" y="3662"/>
                  </a:lnTo>
                  <a:lnTo>
                    <a:pt x="42116" y="2733"/>
                  </a:lnTo>
                  <a:lnTo>
                    <a:pt x="44993" y="1913"/>
                  </a:lnTo>
                  <a:lnTo>
                    <a:pt x="47869" y="1257"/>
                  </a:lnTo>
                  <a:lnTo>
                    <a:pt x="50800" y="710"/>
                  </a:lnTo>
                  <a:lnTo>
                    <a:pt x="53839" y="273"/>
                  </a:lnTo>
                  <a:lnTo>
                    <a:pt x="56933" y="54"/>
                  </a:lnTo>
                  <a:lnTo>
                    <a:pt x="59972" y="0"/>
                  </a:lnTo>
                  <a:lnTo>
                    <a:pt x="63066" y="54"/>
                  </a:lnTo>
                  <a:lnTo>
                    <a:pt x="66105" y="273"/>
                  </a:lnTo>
                  <a:lnTo>
                    <a:pt x="69145" y="710"/>
                  </a:lnTo>
                  <a:lnTo>
                    <a:pt x="72075" y="1257"/>
                  </a:lnTo>
                  <a:lnTo>
                    <a:pt x="74952" y="1913"/>
                  </a:lnTo>
                  <a:lnTo>
                    <a:pt x="77829" y="2733"/>
                  </a:lnTo>
                  <a:lnTo>
                    <a:pt x="80597" y="3662"/>
                  </a:lnTo>
                  <a:lnTo>
                    <a:pt x="83310" y="4701"/>
                  </a:lnTo>
                  <a:lnTo>
                    <a:pt x="85970" y="5904"/>
                  </a:lnTo>
                  <a:lnTo>
                    <a:pt x="88575" y="7216"/>
                  </a:lnTo>
                  <a:lnTo>
                    <a:pt x="91126" y="8692"/>
                  </a:lnTo>
                  <a:lnTo>
                    <a:pt x="93514" y="10223"/>
                  </a:lnTo>
                  <a:lnTo>
                    <a:pt x="95902" y="11917"/>
                  </a:lnTo>
                  <a:lnTo>
                    <a:pt x="98127" y="13722"/>
                  </a:lnTo>
                  <a:lnTo>
                    <a:pt x="100298" y="15580"/>
                  </a:lnTo>
                  <a:lnTo>
                    <a:pt x="102360" y="17548"/>
                  </a:lnTo>
                  <a:lnTo>
                    <a:pt x="104369" y="19681"/>
                  </a:lnTo>
                  <a:lnTo>
                    <a:pt x="106268" y="21813"/>
                  </a:lnTo>
                  <a:lnTo>
                    <a:pt x="108059" y="24109"/>
                  </a:lnTo>
                  <a:lnTo>
                    <a:pt x="109687" y="26460"/>
                  </a:lnTo>
                  <a:lnTo>
                    <a:pt x="111316" y="28865"/>
                  </a:lnTo>
                  <a:lnTo>
                    <a:pt x="112727" y="31380"/>
                  </a:lnTo>
                  <a:lnTo>
                    <a:pt x="114084" y="33949"/>
                  </a:lnTo>
                  <a:lnTo>
                    <a:pt x="115278" y="36628"/>
                  </a:lnTo>
                  <a:lnTo>
                    <a:pt x="116309" y="39362"/>
                  </a:lnTo>
                  <a:lnTo>
                    <a:pt x="117286" y="42150"/>
                  </a:lnTo>
                  <a:lnTo>
                    <a:pt x="118100" y="45047"/>
                  </a:lnTo>
                  <a:lnTo>
                    <a:pt x="118751" y="47945"/>
                  </a:lnTo>
                  <a:lnTo>
                    <a:pt x="119294" y="50897"/>
                  </a:lnTo>
                  <a:lnTo>
                    <a:pt x="119674" y="53904"/>
                  </a:lnTo>
                  <a:lnTo>
                    <a:pt x="119945" y="56911"/>
                  </a:lnTo>
                  <a:lnTo>
                    <a:pt x="120000" y="59972"/>
                  </a:lnTo>
                  <a:close/>
                </a:path>
              </a:pathLst>
            </a:custGeom>
            <a:solidFill>
              <a:schemeClr val="tx2">
                <a:lumMod val="50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16" name="îṡlîḋè"/>
            <p:cNvSpPr/>
            <p:nvPr/>
          </p:nvSpPr>
          <p:spPr>
            <a:xfrm flipH="1">
              <a:off x="5333070" y="2580652"/>
              <a:ext cx="908791" cy="930458"/>
            </a:xfrm>
            <a:custGeom>
              <a:avLst/>
              <a:gdLst/>
              <a:ahLst/>
              <a:cxnLst/>
              <a:rect l="0" t="0" r="0" b="0"/>
              <a:pathLst>
                <a:path w="120000" h="120000" extrusionOk="0">
                  <a:moveTo>
                    <a:pt x="120000" y="59973"/>
                  </a:moveTo>
                  <a:lnTo>
                    <a:pt x="119921" y="63059"/>
                  </a:lnTo>
                  <a:lnTo>
                    <a:pt x="119685" y="66118"/>
                  </a:lnTo>
                  <a:lnTo>
                    <a:pt x="119318" y="69098"/>
                  </a:lnTo>
                  <a:lnTo>
                    <a:pt x="118768" y="72079"/>
                  </a:lnTo>
                  <a:lnTo>
                    <a:pt x="118113" y="74980"/>
                  </a:lnTo>
                  <a:lnTo>
                    <a:pt x="117327" y="77828"/>
                  </a:lnTo>
                  <a:lnTo>
                    <a:pt x="116358" y="80624"/>
                  </a:lnTo>
                  <a:lnTo>
                    <a:pt x="115283" y="83340"/>
                  </a:lnTo>
                  <a:lnTo>
                    <a:pt x="114104" y="85978"/>
                  </a:lnTo>
                  <a:lnTo>
                    <a:pt x="112768" y="88562"/>
                  </a:lnTo>
                  <a:lnTo>
                    <a:pt x="111301" y="91094"/>
                  </a:lnTo>
                  <a:lnTo>
                    <a:pt x="109755" y="93547"/>
                  </a:lnTo>
                  <a:lnTo>
                    <a:pt x="108078" y="95868"/>
                  </a:lnTo>
                  <a:lnTo>
                    <a:pt x="106323" y="98162"/>
                  </a:lnTo>
                  <a:lnTo>
                    <a:pt x="104410" y="100325"/>
                  </a:lnTo>
                  <a:lnTo>
                    <a:pt x="102445" y="102408"/>
                  </a:lnTo>
                  <a:lnTo>
                    <a:pt x="100349" y="104386"/>
                  </a:lnTo>
                  <a:lnTo>
                    <a:pt x="98148" y="106285"/>
                  </a:lnTo>
                  <a:lnTo>
                    <a:pt x="95895" y="108079"/>
                  </a:lnTo>
                  <a:lnTo>
                    <a:pt x="93537" y="109740"/>
                  </a:lnTo>
                  <a:lnTo>
                    <a:pt x="91126" y="111296"/>
                  </a:lnTo>
                  <a:lnTo>
                    <a:pt x="88611" y="112747"/>
                  </a:lnTo>
                  <a:lnTo>
                    <a:pt x="86017" y="114065"/>
                  </a:lnTo>
                  <a:lnTo>
                    <a:pt x="83371" y="115252"/>
                  </a:lnTo>
                  <a:lnTo>
                    <a:pt x="80620" y="116334"/>
                  </a:lnTo>
                  <a:lnTo>
                    <a:pt x="77842" y="117283"/>
                  </a:lnTo>
                  <a:lnTo>
                    <a:pt x="75013" y="118074"/>
                  </a:lnTo>
                  <a:lnTo>
                    <a:pt x="72104" y="118760"/>
                  </a:lnTo>
                  <a:lnTo>
                    <a:pt x="69144" y="119287"/>
                  </a:lnTo>
                  <a:lnTo>
                    <a:pt x="66131" y="119683"/>
                  </a:lnTo>
                  <a:lnTo>
                    <a:pt x="63091" y="119894"/>
                  </a:lnTo>
                  <a:lnTo>
                    <a:pt x="60000" y="120000"/>
                  </a:lnTo>
                  <a:lnTo>
                    <a:pt x="56908" y="119894"/>
                  </a:lnTo>
                  <a:lnTo>
                    <a:pt x="53842" y="119683"/>
                  </a:lnTo>
                  <a:lnTo>
                    <a:pt x="50855" y="119287"/>
                  </a:lnTo>
                  <a:lnTo>
                    <a:pt x="47921" y="118760"/>
                  </a:lnTo>
                  <a:lnTo>
                    <a:pt x="45013" y="118074"/>
                  </a:lnTo>
                  <a:lnTo>
                    <a:pt x="42157" y="117283"/>
                  </a:lnTo>
                  <a:lnTo>
                    <a:pt x="39379" y="116334"/>
                  </a:lnTo>
                  <a:lnTo>
                    <a:pt x="36628" y="115252"/>
                  </a:lnTo>
                  <a:lnTo>
                    <a:pt x="33982" y="114065"/>
                  </a:lnTo>
                  <a:lnTo>
                    <a:pt x="31388" y="112747"/>
                  </a:lnTo>
                  <a:lnTo>
                    <a:pt x="28873" y="111296"/>
                  </a:lnTo>
                  <a:lnTo>
                    <a:pt x="26462" y="109740"/>
                  </a:lnTo>
                  <a:lnTo>
                    <a:pt x="24078" y="108079"/>
                  </a:lnTo>
                  <a:lnTo>
                    <a:pt x="21825" y="106285"/>
                  </a:lnTo>
                  <a:lnTo>
                    <a:pt x="19676" y="104386"/>
                  </a:lnTo>
                  <a:lnTo>
                    <a:pt x="17554" y="102408"/>
                  </a:lnTo>
                  <a:lnTo>
                    <a:pt x="15589" y="100325"/>
                  </a:lnTo>
                  <a:lnTo>
                    <a:pt x="13703" y="98162"/>
                  </a:lnTo>
                  <a:lnTo>
                    <a:pt x="11921" y="95868"/>
                  </a:lnTo>
                  <a:lnTo>
                    <a:pt x="10218" y="93547"/>
                  </a:lnTo>
                  <a:lnTo>
                    <a:pt x="8698" y="91094"/>
                  </a:lnTo>
                  <a:lnTo>
                    <a:pt x="7231" y="88562"/>
                  </a:lnTo>
                  <a:lnTo>
                    <a:pt x="5895" y="85978"/>
                  </a:lnTo>
                  <a:lnTo>
                    <a:pt x="4689" y="83340"/>
                  </a:lnTo>
                  <a:lnTo>
                    <a:pt x="3641" y="80624"/>
                  </a:lnTo>
                  <a:lnTo>
                    <a:pt x="2698" y="77828"/>
                  </a:lnTo>
                  <a:lnTo>
                    <a:pt x="1886" y="74980"/>
                  </a:lnTo>
                  <a:lnTo>
                    <a:pt x="1231" y="72079"/>
                  </a:lnTo>
                  <a:lnTo>
                    <a:pt x="681" y="69098"/>
                  </a:lnTo>
                  <a:lnTo>
                    <a:pt x="314" y="66118"/>
                  </a:lnTo>
                  <a:lnTo>
                    <a:pt x="78" y="63059"/>
                  </a:lnTo>
                  <a:lnTo>
                    <a:pt x="0" y="59973"/>
                  </a:lnTo>
                  <a:lnTo>
                    <a:pt x="78" y="56914"/>
                  </a:lnTo>
                  <a:lnTo>
                    <a:pt x="314" y="53854"/>
                  </a:lnTo>
                  <a:lnTo>
                    <a:pt x="681" y="50821"/>
                  </a:lnTo>
                  <a:lnTo>
                    <a:pt x="1231" y="47894"/>
                  </a:lnTo>
                  <a:lnTo>
                    <a:pt x="1886" y="44993"/>
                  </a:lnTo>
                  <a:lnTo>
                    <a:pt x="2698" y="42145"/>
                  </a:lnTo>
                  <a:lnTo>
                    <a:pt x="3641" y="39349"/>
                  </a:lnTo>
                  <a:lnTo>
                    <a:pt x="4689" y="36632"/>
                  </a:lnTo>
                  <a:lnTo>
                    <a:pt x="5895" y="33969"/>
                  </a:lnTo>
                  <a:lnTo>
                    <a:pt x="7231" y="31384"/>
                  </a:lnTo>
                  <a:lnTo>
                    <a:pt x="8698" y="28879"/>
                  </a:lnTo>
                  <a:lnTo>
                    <a:pt x="10218" y="26426"/>
                  </a:lnTo>
                  <a:lnTo>
                    <a:pt x="11921" y="24079"/>
                  </a:lnTo>
                  <a:lnTo>
                    <a:pt x="13703" y="21810"/>
                  </a:lnTo>
                  <a:lnTo>
                    <a:pt x="15589" y="19648"/>
                  </a:lnTo>
                  <a:lnTo>
                    <a:pt x="17554" y="17564"/>
                  </a:lnTo>
                  <a:lnTo>
                    <a:pt x="19650" y="15560"/>
                  </a:lnTo>
                  <a:lnTo>
                    <a:pt x="21825" y="13687"/>
                  </a:lnTo>
                  <a:lnTo>
                    <a:pt x="24078" y="11920"/>
                  </a:lnTo>
                  <a:lnTo>
                    <a:pt x="26462" y="10232"/>
                  </a:lnTo>
                  <a:lnTo>
                    <a:pt x="28873" y="8703"/>
                  </a:lnTo>
                  <a:lnTo>
                    <a:pt x="31388" y="7252"/>
                  </a:lnTo>
                  <a:lnTo>
                    <a:pt x="33982" y="5907"/>
                  </a:lnTo>
                  <a:lnTo>
                    <a:pt x="36628" y="4694"/>
                  </a:lnTo>
                  <a:lnTo>
                    <a:pt x="39379" y="3639"/>
                  </a:lnTo>
                  <a:lnTo>
                    <a:pt x="42157" y="2716"/>
                  </a:lnTo>
                  <a:lnTo>
                    <a:pt x="45013" y="1872"/>
                  </a:lnTo>
                  <a:lnTo>
                    <a:pt x="47921" y="1213"/>
                  </a:lnTo>
                  <a:lnTo>
                    <a:pt x="50855" y="685"/>
                  </a:lnTo>
                  <a:lnTo>
                    <a:pt x="53842" y="316"/>
                  </a:lnTo>
                  <a:lnTo>
                    <a:pt x="56908" y="79"/>
                  </a:lnTo>
                  <a:lnTo>
                    <a:pt x="60000" y="0"/>
                  </a:lnTo>
                  <a:lnTo>
                    <a:pt x="63091" y="79"/>
                  </a:lnTo>
                  <a:lnTo>
                    <a:pt x="66131" y="316"/>
                  </a:lnTo>
                  <a:lnTo>
                    <a:pt x="69144" y="685"/>
                  </a:lnTo>
                  <a:lnTo>
                    <a:pt x="72104" y="1213"/>
                  </a:lnTo>
                  <a:lnTo>
                    <a:pt x="75013" y="1872"/>
                  </a:lnTo>
                  <a:lnTo>
                    <a:pt x="77842" y="2716"/>
                  </a:lnTo>
                  <a:lnTo>
                    <a:pt x="80620" y="3639"/>
                  </a:lnTo>
                  <a:lnTo>
                    <a:pt x="83371" y="4694"/>
                  </a:lnTo>
                  <a:lnTo>
                    <a:pt x="86017" y="5907"/>
                  </a:lnTo>
                  <a:lnTo>
                    <a:pt x="88611" y="7252"/>
                  </a:lnTo>
                  <a:lnTo>
                    <a:pt x="91126" y="8703"/>
                  </a:lnTo>
                  <a:lnTo>
                    <a:pt x="93537" y="10232"/>
                  </a:lnTo>
                  <a:lnTo>
                    <a:pt x="95895" y="11920"/>
                  </a:lnTo>
                  <a:lnTo>
                    <a:pt x="98148" y="13687"/>
                  </a:lnTo>
                  <a:lnTo>
                    <a:pt x="100349" y="15560"/>
                  </a:lnTo>
                  <a:lnTo>
                    <a:pt x="102445" y="17564"/>
                  </a:lnTo>
                  <a:lnTo>
                    <a:pt x="104410" y="19648"/>
                  </a:lnTo>
                  <a:lnTo>
                    <a:pt x="106323" y="21810"/>
                  </a:lnTo>
                  <a:lnTo>
                    <a:pt x="108078" y="24079"/>
                  </a:lnTo>
                  <a:lnTo>
                    <a:pt x="109755" y="26426"/>
                  </a:lnTo>
                  <a:lnTo>
                    <a:pt x="111301" y="28879"/>
                  </a:lnTo>
                  <a:lnTo>
                    <a:pt x="112768" y="31384"/>
                  </a:lnTo>
                  <a:lnTo>
                    <a:pt x="114104" y="33969"/>
                  </a:lnTo>
                  <a:lnTo>
                    <a:pt x="115283" y="36632"/>
                  </a:lnTo>
                  <a:lnTo>
                    <a:pt x="116358" y="39349"/>
                  </a:lnTo>
                  <a:lnTo>
                    <a:pt x="117327" y="42145"/>
                  </a:lnTo>
                  <a:lnTo>
                    <a:pt x="118113" y="44993"/>
                  </a:lnTo>
                  <a:lnTo>
                    <a:pt x="118768" y="47894"/>
                  </a:lnTo>
                  <a:lnTo>
                    <a:pt x="119318" y="50821"/>
                  </a:lnTo>
                  <a:lnTo>
                    <a:pt x="119685" y="53854"/>
                  </a:lnTo>
                  <a:lnTo>
                    <a:pt x="119921" y="56914"/>
                  </a:lnTo>
                  <a:lnTo>
                    <a:pt x="120000" y="59973"/>
                  </a:lnTo>
                  <a:close/>
                </a:path>
              </a:pathLst>
            </a:custGeom>
            <a:solidFill>
              <a:schemeClr val="accent1"/>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17" name="iṡľiḑè"/>
            <p:cNvSpPr/>
            <p:nvPr/>
          </p:nvSpPr>
          <p:spPr>
            <a:xfrm flipH="1">
              <a:off x="4812370" y="3049061"/>
              <a:ext cx="454992" cy="465535"/>
            </a:xfrm>
            <a:custGeom>
              <a:avLst/>
              <a:gdLst/>
              <a:ahLst/>
              <a:cxnLst/>
              <a:rect l="0" t="0" r="0" b="0"/>
              <a:pathLst>
                <a:path w="120000" h="120000" extrusionOk="0">
                  <a:moveTo>
                    <a:pt x="120000" y="60052"/>
                  </a:moveTo>
                  <a:lnTo>
                    <a:pt x="119895" y="63107"/>
                  </a:lnTo>
                  <a:lnTo>
                    <a:pt x="119686" y="66110"/>
                  </a:lnTo>
                  <a:lnTo>
                    <a:pt x="119267" y="69165"/>
                  </a:lnTo>
                  <a:lnTo>
                    <a:pt x="118744" y="72115"/>
                  </a:lnTo>
                  <a:lnTo>
                    <a:pt x="118063" y="75013"/>
                  </a:lnTo>
                  <a:lnTo>
                    <a:pt x="117278" y="77857"/>
                  </a:lnTo>
                  <a:lnTo>
                    <a:pt x="116336" y="80649"/>
                  </a:lnTo>
                  <a:lnTo>
                    <a:pt x="115290" y="83388"/>
                  </a:lnTo>
                  <a:lnTo>
                    <a:pt x="114086" y="86022"/>
                  </a:lnTo>
                  <a:lnTo>
                    <a:pt x="112725" y="88604"/>
                  </a:lnTo>
                  <a:lnTo>
                    <a:pt x="111312" y="91132"/>
                  </a:lnTo>
                  <a:lnTo>
                    <a:pt x="109742" y="93503"/>
                  </a:lnTo>
                  <a:lnTo>
                    <a:pt x="108068" y="95926"/>
                  </a:lnTo>
                  <a:lnTo>
                    <a:pt x="106288" y="98191"/>
                  </a:lnTo>
                  <a:lnTo>
                    <a:pt x="104404" y="100351"/>
                  </a:lnTo>
                  <a:lnTo>
                    <a:pt x="102416" y="102405"/>
                  </a:lnTo>
                  <a:lnTo>
                    <a:pt x="100322" y="104407"/>
                  </a:lnTo>
                  <a:lnTo>
                    <a:pt x="98124" y="106251"/>
                  </a:lnTo>
                  <a:lnTo>
                    <a:pt x="95874" y="108094"/>
                  </a:lnTo>
                  <a:lnTo>
                    <a:pt x="93519" y="109727"/>
                  </a:lnTo>
                  <a:lnTo>
                    <a:pt x="91059" y="111255"/>
                  </a:lnTo>
                  <a:lnTo>
                    <a:pt x="88547" y="112783"/>
                  </a:lnTo>
                  <a:lnTo>
                    <a:pt x="85983" y="114047"/>
                  </a:lnTo>
                  <a:lnTo>
                    <a:pt x="83314" y="115258"/>
                  </a:lnTo>
                  <a:lnTo>
                    <a:pt x="80593" y="116365"/>
                  </a:lnTo>
                  <a:lnTo>
                    <a:pt x="77819" y="117313"/>
                  </a:lnTo>
                  <a:lnTo>
                    <a:pt x="74941" y="118103"/>
                  </a:lnTo>
                  <a:lnTo>
                    <a:pt x="72062" y="118788"/>
                  </a:lnTo>
                  <a:lnTo>
                    <a:pt x="69132" y="119315"/>
                  </a:lnTo>
                  <a:lnTo>
                    <a:pt x="66149" y="119683"/>
                  </a:lnTo>
                  <a:lnTo>
                    <a:pt x="63061" y="119947"/>
                  </a:lnTo>
                  <a:lnTo>
                    <a:pt x="59973" y="120000"/>
                  </a:lnTo>
                  <a:lnTo>
                    <a:pt x="56886" y="119947"/>
                  </a:lnTo>
                  <a:lnTo>
                    <a:pt x="53850" y="119683"/>
                  </a:lnTo>
                  <a:lnTo>
                    <a:pt x="50867" y="119315"/>
                  </a:lnTo>
                  <a:lnTo>
                    <a:pt x="47937" y="118788"/>
                  </a:lnTo>
                  <a:lnTo>
                    <a:pt x="45006" y="118103"/>
                  </a:lnTo>
                  <a:lnTo>
                    <a:pt x="42180" y="117313"/>
                  </a:lnTo>
                  <a:lnTo>
                    <a:pt x="39354" y="116365"/>
                  </a:lnTo>
                  <a:lnTo>
                    <a:pt x="36633" y="115258"/>
                  </a:lnTo>
                  <a:lnTo>
                    <a:pt x="33964" y="114047"/>
                  </a:lnTo>
                  <a:lnTo>
                    <a:pt x="31399" y="112783"/>
                  </a:lnTo>
                  <a:lnTo>
                    <a:pt x="28887" y="111255"/>
                  </a:lnTo>
                  <a:lnTo>
                    <a:pt x="26428" y="109727"/>
                  </a:lnTo>
                  <a:lnTo>
                    <a:pt x="24125" y="108094"/>
                  </a:lnTo>
                  <a:lnTo>
                    <a:pt x="21822" y="106251"/>
                  </a:lnTo>
                  <a:lnTo>
                    <a:pt x="19677" y="104407"/>
                  </a:lnTo>
                  <a:lnTo>
                    <a:pt x="17583" y="102405"/>
                  </a:lnTo>
                  <a:lnTo>
                    <a:pt x="15542" y="100351"/>
                  </a:lnTo>
                  <a:lnTo>
                    <a:pt x="13711" y="98191"/>
                  </a:lnTo>
                  <a:lnTo>
                    <a:pt x="11931" y="95926"/>
                  </a:lnTo>
                  <a:lnTo>
                    <a:pt x="10257" y="93503"/>
                  </a:lnTo>
                  <a:lnTo>
                    <a:pt x="8687" y="91132"/>
                  </a:lnTo>
                  <a:lnTo>
                    <a:pt x="7274" y="88604"/>
                  </a:lnTo>
                  <a:lnTo>
                    <a:pt x="5965" y="86022"/>
                  </a:lnTo>
                  <a:lnTo>
                    <a:pt x="4762" y="83336"/>
                  </a:lnTo>
                  <a:lnTo>
                    <a:pt x="3663" y="80649"/>
                  </a:lnTo>
                  <a:lnTo>
                    <a:pt x="2721" y="77857"/>
                  </a:lnTo>
                  <a:lnTo>
                    <a:pt x="1883" y="75013"/>
                  </a:lnTo>
                  <a:lnTo>
                    <a:pt x="1203" y="72115"/>
                  </a:lnTo>
                  <a:lnTo>
                    <a:pt x="680" y="69165"/>
                  </a:lnTo>
                  <a:lnTo>
                    <a:pt x="366" y="66110"/>
                  </a:lnTo>
                  <a:lnTo>
                    <a:pt x="52" y="63107"/>
                  </a:lnTo>
                  <a:lnTo>
                    <a:pt x="0" y="60052"/>
                  </a:lnTo>
                  <a:lnTo>
                    <a:pt x="52" y="56944"/>
                  </a:lnTo>
                  <a:lnTo>
                    <a:pt x="366" y="53889"/>
                  </a:lnTo>
                  <a:lnTo>
                    <a:pt x="680" y="50886"/>
                  </a:lnTo>
                  <a:lnTo>
                    <a:pt x="1203" y="47884"/>
                  </a:lnTo>
                  <a:lnTo>
                    <a:pt x="1883" y="44986"/>
                  </a:lnTo>
                  <a:lnTo>
                    <a:pt x="2721" y="42142"/>
                  </a:lnTo>
                  <a:lnTo>
                    <a:pt x="3663" y="39402"/>
                  </a:lnTo>
                  <a:lnTo>
                    <a:pt x="4762" y="36663"/>
                  </a:lnTo>
                  <a:lnTo>
                    <a:pt x="5965" y="34029"/>
                  </a:lnTo>
                  <a:lnTo>
                    <a:pt x="7274" y="31448"/>
                  </a:lnTo>
                  <a:lnTo>
                    <a:pt x="8687" y="28867"/>
                  </a:lnTo>
                  <a:lnTo>
                    <a:pt x="10257" y="26496"/>
                  </a:lnTo>
                  <a:lnTo>
                    <a:pt x="11931" y="24126"/>
                  </a:lnTo>
                  <a:lnTo>
                    <a:pt x="13711" y="21861"/>
                  </a:lnTo>
                  <a:lnTo>
                    <a:pt x="15542" y="19648"/>
                  </a:lnTo>
                  <a:lnTo>
                    <a:pt x="17583" y="17594"/>
                  </a:lnTo>
                  <a:lnTo>
                    <a:pt x="19677" y="15592"/>
                  </a:lnTo>
                  <a:lnTo>
                    <a:pt x="21822" y="13748"/>
                  </a:lnTo>
                  <a:lnTo>
                    <a:pt x="24125" y="11957"/>
                  </a:lnTo>
                  <a:lnTo>
                    <a:pt x="26428" y="10272"/>
                  </a:lnTo>
                  <a:lnTo>
                    <a:pt x="28887" y="8744"/>
                  </a:lnTo>
                  <a:lnTo>
                    <a:pt x="31399" y="7269"/>
                  </a:lnTo>
                  <a:lnTo>
                    <a:pt x="33964" y="5952"/>
                  </a:lnTo>
                  <a:lnTo>
                    <a:pt x="36633" y="4741"/>
                  </a:lnTo>
                  <a:lnTo>
                    <a:pt x="39354" y="3634"/>
                  </a:lnTo>
                  <a:lnTo>
                    <a:pt x="42180" y="2739"/>
                  </a:lnTo>
                  <a:lnTo>
                    <a:pt x="45006" y="1896"/>
                  </a:lnTo>
                  <a:lnTo>
                    <a:pt x="47937" y="1264"/>
                  </a:lnTo>
                  <a:lnTo>
                    <a:pt x="50867" y="684"/>
                  </a:lnTo>
                  <a:lnTo>
                    <a:pt x="53850" y="368"/>
                  </a:lnTo>
                  <a:lnTo>
                    <a:pt x="56886" y="105"/>
                  </a:lnTo>
                  <a:lnTo>
                    <a:pt x="59973" y="0"/>
                  </a:lnTo>
                  <a:lnTo>
                    <a:pt x="63061" y="105"/>
                  </a:lnTo>
                  <a:lnTo>
                    <a:pt x="66149" y="368"/>
                  </a:lnTo>
                  <a:lnTo>
                    <a:pt x="69132" y="684"/>
                  </a:lnTo>
                  <a:lnTo>
                    <a:pt x="72062" y="1264"/>
                  </a:lnTo>
                  <a:lnTo>
                    <a:pt x="74941" y="1896"/>
                  </a:lnTo>
                  <a:lnTo>
                    <a:pt x="77819" y="2739"/>
                  </a:lnTo>
                  <a:lnTo>
                    <a:pt x="80593" y="3634"/>
                  </a:lnTo>
                  <a:lnTo>
                    <a:pt x="83314" y="4741"/>
                  </a:lnTo>
                  <a:lnTo>
                    <a:pt x="85983" y="5952"/>
                  </a:lnTo>
                  <a:lnTo>
                    <a:pt x="88547" y="7269"/>
                  </a:lnTo>
                  <a:lnTo>
                    <a:pt x="91059" y="8744"/>
                  </a:lnTo>
                  <a:lnTo>
                    <a:pt x="93519" y="10272"/>
                  </a:lnTo>
                  <a:lnTo>
                    <a:pt x="95874" y="11957"/>
                  </a:lnTo>
                  <a:lnTo>
                    <a:pt x="98124" y="13748"/>
                  </a:lnTo>
                  <a:lnTo>
                    <a:pt x="100322" y="15592"/>
                  </a:lnTo>
                  <a:lnTo>
                    <a:pt x="102416" y="17594"/>
                  </a:lnTo>
                  <a:lnTo>
                    <a:pt x="104404" y="19648"/>
                  </a:lnTo>
                  <a:lnTo>
                    <a:pt x="106288" y="21861"/>
                  </a:lnTo>
                  <a:lnTo>
                    <a:pt x="108068" y="24126"/>
                  </a:lnTo>
                  <a:lnTo>
                    <a:pt x="109742" y="26496"/>
                  </a:lnTo>
                  <a:lnTo>
                    <a:pt x="111312" y="28867"/>
                  </a:lnTo>
                  <a:lnTo>
                    <a:pt x="112725" y="31448"/>
                  </a:lnTo>
                  <a:lnTo>
                    <a:pt x="114086" y="34029"/>
                  </a:lnTo>
                  <a:lnTo>
                    <a:pt x="115290" y="36663"/>
                  </a:lnTo>
                  <a:lnTo>
                    <a:pt x="116336" y="39402"/>
                  </a:lnTo>
                  <a:lnTo>
                    <a:pt x="117278" y="42142"/>
                  </a:lnTo>
                  <a:lnTo>
                    <a:pt x="118063" y="44986"/>
                  </a:lnTo>
                  <a:lnTo>
                    <a:pt x="118744" y="47884"/>
                  </a:lnTo>
                  <a:lnTo>
                    <a:pt x="119267" y="50886"/>
                  </a:lnTo>
                  <a:lnTo>
                    <a:pt x="119686" y="53889"/>
                  </a:lnTo>
                  <a:lnTo>
                    <a:pt x="119895" y="56944"/>
                  </a:lnTo>
                  <a:lnTo>
                    <a:pt x="120000" y="60052"/>
                  </a:lnTo>
                  <a:close/>
                </a:path>
              </a:pathLst>
            </a:custGeom>
            <a:solidFill>
              <a:schemeClr val="tx2">
                <a:lumMod val="50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18" name="îṡḷïḍé"/>
            <p:cNvSpPr/>
            <p:nvPr/>
          </p:nvSpPr>
          <p:spPr>
            <a:xfrm flipH="1">
              <a:off x="6315198" y="2677620"/>
              <a:ext cx="400200" cy="409720"/>
            </a:xfrm>
            <a:custGeom>
              <a:avLst/>
              <a:gdLst/>
              <a:ahLst/>
              <a:cxnLst/>
              <a:rect l="0" t="0" r="0" b="0"/>
              <a:pathLst>
                <a:path w="120000" h="120000" extrusionOk="0">
                  <a:moveTo>
                    <a:pt x="120000" y="60029"/>
                  </a:moveTo>
                  <a:lnTo>
                    <a:pt x="119940" y="63085"/>
                  </a:lnTo>
                  <a:lnTo>
                    <a:pt x="119643" y="66140"/>
                  </a:lnTo>
                  <a:lnTo>
                    <a:pt x="119345" y="69136"/>
                  </a:lnTo>
                  <a:lnTo>
                    <a:pt x="118751" y="72131"/>
                  </a:lnTo>
                  <a:lnTo>
                    <a:pt x="118097" y="75007"/>
                  </a:lnTo>
                  <a:lnTo>
                    <a:pt x="117324" y="77883"/>
                  </a:lnTo>
                  <a:lnTo>
                    <a:pt x="116372" y="80639"/>
                  </a:lnTo>
                  <a:lnTo>
                    <a:pt x="115242" y="83394"/>
                  </a:lnTo>
                  <a:lnTo>
                    <a:pt x="114112" y="86030"/>
                  </a:lnTo>
                  <a:lnTo>
                    <a:pt x="112745" y="88607"/>
                  </a:lnTo>
                  <a:lnTo>
                    <a:pt x="111318" y="91063"/>
                  </a:lnTo>
                  <a:lnTo>
                    <a:pt x="109772" y="93579"/>
                  </a:lnTo>
                  <a:lnTo>
                    <a:pt x="108107" y="95856"/>
                  </a:lnTo>
                  <a:lnTo>
                    <a:pt x="106263" y="98132"/>
                  </a:lnTo>
                  <a:lnTo>
                    <a:pt x="104420" y="100349"/>
                  </a:lnTo>
                  <a:lnTo>
                    <a:pt x="102457" y="102446"/>
                  </a:lnTo>
                  <a:lnTo>
                    <a:pt x="100317" y="104423"/>
                  </a:lnTo>
                  <a:lnTo>
                    <a:pt x="98176" y="106280"/>
                  </a:lnTo>
                  <a:lnTo>
                    <a:pt x="95916" y="108137"/>
                  </a:lnTo>
                  <a:lnTo>
                    <a:pt x="93538" y="109755"/>
                  </a:lnTo>
                  <a:lnTo>
                    <a:pt x="91159" y="111313"/>
                  </a:lnTo>
                  <a:lnTo>
                    <a:pt x="88602" y="112810"/>
                  </a:lnTo>
                  <a:lnTo>
                    <a:pt x="86045" y="114068"/>
                  </a:lnTo>
                  <a:lnTo>
                    <a:pt x="83369" y="115327"/>
                  </a:lnTo>
                  <a:lnTo>
                    <a:pt x="80634" y="116345"/>
                  </a:lnTo>
                  <a:lnTo>
                    <a:pt x="77898" y="117304"/>
                  </a:lnTo>
                  <a:lnTo>
                    <a:pt x="75044" y="118082"/>
                  </a:lnTo>
                  <a:lnTo>
                    <a:pt x="72130" y="118801"/>
                  </a:lnTo>
                  <a:lnTo>
                    <a:pt x="69157" y="119340"/>
                  </a:lnTo>
                  <a:lnTo>
                    <a:pt x="66184" y="119700"/>
                  </a:lnTo>
                  <a:lnTo>
                    <a:pt x="63092" y="119880"/>
                  </a:lnTo>
                  <a:lnTo>
                    <a:pt x="60000" y="120000"/>
                  </a:lnTo>
                  <a:lnTo>
                    <a:pt x="56907" y="119880"/>
                  </a:lnTo>
                  <a:lnTo>
                    <a:pt x="53875" y="119700"/>
                  </a:lnTo>
                  <a:lnTo>
                    <a:pt x="50901" y="119340"/>
                  </a:lnTo>
                  <a:lnTo>
                    <a:pt x="47928" y="118801"/>
                  </a:lnTo>
                  <a:lnTo>
                    <a:pt x="45014" y="118082"/>
                  </a:lnTo>
                  <a:lnTo>
                    <a:pt x="42160" y="117304"/>
                  </a:lnTo>
                  <a:lnTo>
                    <a:pt x="39365" y="116345"/>
                  </a:lnTo>
                  <a:lnTo>
                    <a:pt x="36630" y="115327"/>
                  </a:lnTo>
                  <a:lnTo>
                    <a:pt x="34013" y="114068"/>
                  </a:lnTo>
                  <a:lnTo>
                    <a:pt x="31397" y="112810"/>
                  </a:lnTo>
                  <a:lnTo>
                    <a:pt x="28899" y="111313"/>
                  </a:lnTo>
                  <a:lnTo>
                    <a:pt x="26521" y="109755"/>
                  </a:lnTo>
                  <a:lnTo>
                    <a:pt x="24083" y="108137"/>
                  </a:lnTo>
                  <a:lnTo>
                    <a:pt x="21823" y="106280"/>
                  </a:lnTo>
                  <a:lnTo>
                    <a:pt x="19682" y="104423"/>
                  </a:lnTo>
                  <a:lnTo>
                    <a:pt x="17542" y="102446"/>
                  </a:lnTo>
                  <a:lnTo>
                    <a:pt x="15639" y="100349"/>
                  </a:lnTo>
                  <a:lnTo>
                    <a:pt x="13736" y="98132"/>
                  </a:lnTo>
                  <a:lnTo>
                    <a:pt x="11952" y="95856"/>
                  </a:lnTo>
                  <a:lnTo>
                    <a:pt x="10227" y="93579"/>
                  </a:lnTo>
                  <a:lnTo>
                    <a:pt x="8681" y="91063"/>
                  </a:lnTo>
                  <a:lnTo>
                    <a:pt x="7254" y="88607"/>
                  </a:lnTo>
                  <a:lnTo>
                    <a:pt x="5887" y="86030"/>
                  </a:lnTo>
                  <a:lnTo>
                    <a:pt x="4757" y="83394"/>
                  </a:lnTo>
                  <a:lnTo>
                    <a:pt x="3627" y="80639"/>
                  </a:lnTo>
                  <a:lnTo>
                    <a:pt x="2735" y="77883"/>
                  </a:lnTo>
                  <a:lnTo>
                    <a:pt x="1902" y="75007"/>
                  </a:lnTo>
                  <a:lnTo>
                    <a:pt x="1248" y="72131"/>
                  </a:lnTo>
                  <a:lnTo>
                    <a:pt x="713" y="69136"/>
                  </a:lnTo>
                  <a:lnTo>
                    <a:pt x="356" y="66140"/>
                  </a:lnTo>
                  <a:lnTo>
                    <a:pt x="118" y="63085"/>
                  </a:lnTo>
                  <a:lnTo>
                    <a:pt x="0" y="60029"/>
                  </a:lnTo>
                  <a:lnTo>
                    <a:pt x="118" y="56914"/>
                  </a:lnTo>
                  <a:lnTo>
                    <a:pt x="356" y="53859"/>
                  </a:lnTo>
                  <a:lnTo>
                    <a:pt x="713" y="50863"/>
                  </a:lnTo>
                  <a:lnTo>
                    <a:pt x="1248" y="47868"/>
                  </a:lnTo>
                  <a:lnTo>
                    <a:pt x="1902" y="44992"/>
                  </a:lnTo>
                  <a:lnTo>
                    <a:pt x="2735" y="42116"/>
                  </a:lnTo>
                  <a:lnTo>
                    <a:pt x="3627" y="39360"/>
                  </a:lnTo>
                  <a:lnTo>
                    <a:pt x="4757" y="36605"/>
                  </a:lnTo>
                  <a:lnTo>
                    <a:pt x="5887" y="33969"/>
                  </a:lnTo>
                  <a:lnTo>
                    <a:pt x="7254" y="31392"/>
                  </a:lnTo>
                  <a:lnTo>
                    <a:pt x="8681" y="28876"/>
                  </a:lnTo>
                  <a:lnTo>
                    <a:pt x="10227" y="26420"/>
                  </a:lnTo>
                  <a:lnTo>
                    <a:pt x="11952" y="24083"/>
                  </a:lnTo>
                  <a:lnTo>
                    <a:pt x="13736" y="21807"/>
                  </a:lnTo>
                  <a:lnTo>
                    <a:pt x="15639" y="19590"/>
                  </a:lnTo>
                  <a:lnTo>
                    <a:pt x="17542" y="17493"/>
                  </a:lnTo>
                  <a:lnTo>
                    <a:pt x="19682" y="15576"/>
                  </a:lnTo>
                  <a:lnTo>
                    <a:pt x="21823" y="13659"/>
                  </a:lnTo>
                  <a:lnTo>
                    <a:pt x="24083" y="11862"/>
                  </a:lnTo>
                  <a:lnTo>
                    <a:pt x="26521" y="10184"/>
                  </a:lnTo>
                  <a:lnTo>
                    <a:pt x="28899" y="8627"/>
                  </a:lnTo>
                  <a:lnTo>
                    <a:pt x="31397" y="7249"/>
                  </a:lnTo>
                  <a:lnTo>
                    <a:pt x="34013" y="5871"/>
                  </a:lnTo>
                  <a:lnTo>
                    <a:pt x="36630" y="4613"/>
                  </a:lnTo>
                  <a:lnTo>
                    <a:pt x="39365" y="3594"/>
                  </a:lnTo>
                  <a:lnTo>
                    <a:pt x="42160" y="2636"/>
                  </a:lnTo>
                  <a:lnTo>
                    <a:pt x="45014" y="1857"/>
                  </a:lnTo>
                  <a:lnTo>
                    <a:pt x="47928" y="1198"/>
                  </a:lnTo>
                  <a:lnTo>
                    <a:pt x="50901" y="599"/>
                  </a:lnTo>
                  <a:lnTo>
                    <a:pt x="53875" y="239"/>
                  </a:lnTo>
                  <a:lnTo>
                    <a:pt x="56907" y="59"/>
                  </a:lnTo>
                  <a:lnTo>
                    <a:pt x="60000" y="0"/>
                  </a:lnTo>
                  <a:lnTo>
                    <a:pt x="63092" y="59"/>
                  </a:lnTo>
                  <a:lnTo>
                    <a:pt x="66184" y="239"/>
                  </a:lnTo>
                  <a:lnTo>
                    <a:pt x="69157" y="599"/>
                  </a:lnTo>
                  <a:lnTo>
                    <a:pt x="72130" y="1198"/>
                  </a:lnTo>
                  <a:lnTo>
                    <a:pt x="75044" y="1857"/>
                  </a:lnTo>
                  <a:lnTo>
                    <a:pt x="77898" y="2636"/>
                  </a:lnTo>
                  <a:lnTo>
                    <a:pt x="80634" y="3594"/>
                  </a:lnTo>
                  <a:lnTo>
                    <a:pt x="83369" y="4613"/>
                  </a:lnTo>
                  <a:lnTo>
                    <a:pt x="86045" y="5871"/>
                  </a:lnTo>
                  <a:lnTo>
                    <a:pt x="88602" y="7249"/>
                  </a:lnTo>
                  <a:lnTo>
                    <a:pt x="91159" y="8627"/>
                  </a:lnTo>
                  <a:lnTo>
                    <a:pt x="93538" y="10184"/>
                  </a:lnTo>
                  <a:lnTo>
                    <a:pt x="95916" y="11862"/>
                  </a:lnTo>
                  <a:lnTo>
                    <a:pt x="98176" y="13659"/>
                  </a:lnTo>
                  <a:lnTo>
                    <a:pt x="100317" y="15576"/>
                  </a:lnTo>
                  <a:lnTo>
                    <a:pt x="102457" y="17493"/>
                  </a:lnTo>
                  <a:lnTo>
                    <a:pt x="104420" y="19590"/>
                  </a:lnTo>
                  <a:lnTo>
                    <a:pt x="106263" y="21807"/>
                  </a:lnTo>
                  <a:lnTo>
                    <a:pt x="108107" y="24083"/>
                  </a:lnTo>
                  <a:lnTo>
                    <a:pt x="109772" y="26420"/>
                  </a:lnTo>
                  <a:lnTo>
                    <a:pt x="111318" y="28876"/>
                  </a:lnTo>
                  <a:lnTo>
                    <a:pt x="112745" y="31392"/>
                  </a:lnTo>
                  <a:lnTo>
                    <a:pt x="114112" y="33969"/>
                  </a:lnTo>
                  <a:lnTo>
                    <a:pt x="115242" y="36605"/>
                  </a:lnTo>
                  <a:lnTo>
                    <a:pt x="116372" y="39360"/>
                  </a:lnTo>
                  <a:lnTo>
                    <a:pt x="117324" y="42116"/>
                  </a:lnTo>
                  <a:lnTo>
                    <a:pt x="118097" y="44992"/>
                  </a:lnTo>
                  <a:lnTo>
                    <a:pt x="118751" y="47868"/>
                  </a:lnTo>
                  <a:lnTo>
                    <a:pt x="119345" y="50863"/>
                  </a:lnTo>
                  <a:lnTo>
                    <a:pt x="119643" y="53859"/>
                  </a:lnTo>
                  <a:lnTo>
                    <a:pt x="119940" y="56914"/>
                  </a:lnTo>
                  <a:lnTo>
                    <a:pt x="120000" y="60029"/>
                  </a:lnTo>
                  <a:close/>
                </a:path>
              </a:pathLst>
            </a:custGeom>
            <a:solidFill>
              <a:schemeClr val="tx2">
                <a:lumMod val="50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19" name="ïślidè"/>
            <p:cNvSpPr/>
            <p:nvPr/>
          </p:nvSpPr>
          <p:spPr>
            <a:xfrm flipH="1">
              <a:off x="6526682" y="3070399"/>
              <a:ext cx="686059" cy="701676"/>
            </a:xfrm>
            <a:custGeom>
              <a:avLst/>
              <a:gdLst/>
              <a:ahLst/>
              <a:cxnLst/>
              <a:rect l="0" t="0" r="0" b="0"/>
              <a:pathLst>
                <a:path w="120000" h="120000" extrusionOk="0">
                  <a:moveTo>
                    <a:pt x="120000" y="60017"/>
                  </a:moveTo>
                  <a:lnTo>
                    <a:pt x="119930" y="63128"/>
                  </a:lnTo>
                  <a:lnTo>
                    <a:pt x="119687" y="66169"/>
                  </a:lnTo>
                  <a:lnTo>
                    <a:pt x="119270" y="69175"/>
                  </a:lnTo>
                  <a:lnTo>
                    <a:pt x="118784" y="72111"/>
                  </a:lnTo>
                  <a:lnTo>
                    <a:pt x="118125" y="75013"/>
                  </a:lnTo>
                  <a:lnTo>
                    <a:pt x="117291" y="77844"/>
                  </a:lnTo>
                  <a:lnTo>
                    <a:pt x="116319" y="80640"/>
                  </a:lnTo>
                  <a:lnTo>
                    <a:pt x="115277" y="83367"/>
                  </a:lnTo>
                  <a:lnTo>
                    <a:pt x="114062" y="86058"/>
                  </a:lnTo>
                  <a:lnTo>
                    <a:pt x="112743" y="88610"/>
                  </a:lnTo>
                  <a:lnTo>
                    <a:pt x="111319" y="91162"/>
                  </a:lnTo>
                  <a:lnTo>
                    <a:pt x="109756" y="93574"/>
                  </a:lnTo>
                  <a:lnTo>
                    <a:pt x="108055" y="95916"/>
                  </a:lnTo>
                  <a:lnTo>
                    <a:pt x="106284" y="98188"/>
                  </a:lnTo>
                  <a:lnTo>
                    <a:pt x="104409" y="100355"/>
                  </a:lnTo>
                  <a:lnTo>
                    <a:pt x="102430" y="102452"/>
                  </a:lnTo>
                  <a:lnTo>
                    <a:pt x="100347" y="104410"/>
                  </a:lnTo>
                  <a:lnTo>
                    <a:pt x="98159" y="106297"/>
                  </a:lnTo>
                  <a:lnTo>
                    <a:pt x="95902" y="108115"/>
                  </a:lnTo>
                  <a:lnTo>
                    <a:pt x="93541" y="109793"/>
                  </a:lnTo>
                  <a:lnTo>
                    <a:pt x="91111" y="111331"/>
                  </a:lnTo>
                  <a:lnTo>
                    <a:pt x="88611" y="112764"/>
                  </a:lnTo>
                  <a:lnTo>
                    <a:pt x="86006" y="114092"/>
                  </a:lnTo>
                  <a:lnTo>
                    <a:pt x="83333" y="115281"/>
                  </a:lnTo>
                  <a:lnTo>
                    <a:pt x="80625" y="116399"/>
                  </a:lnTo>
                  <a:lnTo>
                    <a:pt x="77847" y="117343"/>
                  </a:lnTo>
                  <a:lnTo>
                    <a:pt x="75000" y="118112"/>
                  </a:lnTo>
                  <a:lnTo>
                    <a:pt x="72083" y="118811"/>
                  </a:lnTo>
                  <a:lnTo>
                    <a:pt x="69131" y="119335"/>
                  </a:lnTo>
                  <a:lnTo>
                    <a:pt x="66111" y="119720"/>
                  </a:lnTo>
                  <a:lnTo>
                    <a:pt x="63090" y="119930"/>
                  </a:lnTo>
                  <a:lnTo>
                    <a:pt x="60000" y="120000"/>
                  </a:lnTo>
                  <a:lnTo>
                    <a:pt x="56909" y="119930"/>
                  </a:lnTo>
                  <a:lnTo>
                    <a:pt x="53888" y="119720"/>
                  </a:lnTo>
                  <a:lnTo>
                    <a:pt x="50868" y="119335"/>
                  </a:lnTo>
                  <a:lnTo>
                    <a:pt x="47916" y="118811"/>
                  </a:lnTo>
                  <a:lnTo>
                    <a:pt x="45000" y="118112"/>
                  </a:lnTo>
                  <a:lnTo>
                    <a:pt x="42152" y="117343"/>
                  </a:lnTo>
                  <a:lnTo>
                    <a:pt x="39375" y="116399"/>
                  </a:lnTo>
                  <a:lnTo>
                    <a:pt x="36666" y="115281"/>
                  </a:lnTo>
                  <a:lnTo>
                    <a:pt x="33958" y="114092"/>
                  </a:lnTo>
                  <a:lnTo>
                    <a:pt x="31388" y="112764"/>
                  </a:lnTo>
                  <a:lnTo>
                    <a:pt x="28854" y="111331"/>
                  </a:lnTo>
                  <a:lnTo>
                    <a:pt x="26458" y="109793"/>
                  </a:lnTo>
                  <a:lnTo>
                    <a:pt x="24097" y="108115"/>
                  </a:lnTo>
                  <a:lnTo>
                    <a:pt x="21840" y="106297"/>
                  </a:lnTo>
                  <a:lnTo>
                    <a:pt x="19652" y="104410"/>
                  </a:lnTo>
                  <a:lnTo>
                    <a:pt x="17569" y="102452"/>
                  </a:lnTo>
                  <a:lnTo>
                    <a:pt x="15555" y="100355"/>
                  </a:lnTo>
                  <a:lnTo>
                    <a:pt x="13680" y="98188"/>
                  </a:lnTo>
                  <a:lnTo>
                    <a:pt x="11909" y="95916"/>
                  </a:lnTo>
                  <a:lnTo>
                    <a:pt x="10243" y="93574"/>
                  </a:lnTo>
                  <a:lnTo>
                    <a:pt x="8680" y="91162"/>
                  </a:lnTo>
                  <a:lnTo>
                    <a:pt x="7256" y="88610"/>
                  </a:lnTo>
                  <a:lnTo>
                    <a:pt x="5902" y="86058"/>
                  </a:lnTo>
                  <a:lnTo>
                    <a:pt x="4722" y="83367"/>
                  </a:lnTo>
                  <a:lnTo>
                    <a:pt x="3611" y="80640"/>
                  </a:lnTo>
                  <a:lnTo>
                    <a:pt x="2673" y="77844"/>
                  </a:lnTo>
                  <a:lnTo>
                    <a:pt x="1875" y="75013"/>
                  </a:lnTo>
                  <a:lnTo>
                    <a:pt x="1215" y="72111"/>
                  </a:lnTo>
                  <a:lnTo>
                    <a:pt x="694" y="69175"/>
                  </a:lnTo>
                  <a:lnTo>
                    <a:pt x="312" y="66169"/>
                  </a:lnTo>
                  <a:lnTo>
                    <a:pt x="69" y="63128"/>
                  </a:lnTo>
                  <a:lnTo>
                    <a:pt x="0" y="60017"/>
                  </a:lnTo>
                  <a:lnTo>
                    <a:pt x="69" y="56941"/>
                  </a:lnTo>
                  <a:lnTo>
                    <a:pt x="312" y="53900"/>
                  </a:lnTo>
                  <a:lnTo>
                    <a:pt x="694" y="50859"/>
                  </a:lnTo>
                  <a:lnTo>
                    <a:pt x="1215" y="47923"/>
                  </a:lnTo>
                  <a:lnTo>
                    <a:pt x="1875" y="45021"/>
                  </a:lnTo>
                  <a:lnTo>
                    <a:pt x="2673" y="42190"/>
                  </a:lnTo>
                  <a:lnTo>
                    <a:pt x="3611" y="39394"/>
                  </a:lnTo>
                  <a:lnTo>
                    <a:pt x="4722" y="36667"/>
                  </a:lnTo>
                  <a:lnTo>
                    <a:pt x="5902" y="34011"/>
                  </a:lnTo>
                  <a:lnTo>
                    <a:pt x="7256" y="31424"/>
                  </a:lnTo>
                  <a:lnTo>
                    <a:pt x="8680" y="28907"/>
                  </a:lnTo>
                  <a:lnTo>
                    <a:pt x="10243" y="26460"/>
                  </a:lnTo>
                  <a:lnTo>
                    <a:pt x="11909" y="24118"/>
                  </a:lnTo>
                  <a:lnTo>
                    <a:pt x="13680" y="21846"/>
                  </a:lnTo>
                  <a:lnTo>
                    <a:pt x="15555" y="19644"/>
                  </a:lnTo>
                  <a:lnTo>
                    <a:pt x="17569" y="17582"/>
                  </a:lnTo>
                  <a:lnTo>
                    <a:pt x="19652" y="15624"/>
                  </a:lnTo>
                  <a:lnTo>
                    <a:pt x="21840" y="13737"/>
                  </a:lnTo>
                  <a:lnTo>
                    <a:pt x="24097" y="11954"/>
                  </a:lnTo>
                  <a:lnTo>
                    <a:pt x="26458" y="10241"/>
                  </a:lnTo>
                  <a:lnTo>
                    <a:pt x="28854" y="8703"/>
                  </a:lnTo>
                  <a:lnTo>
                    <a:pt x="31388" y="7270"/>
                  </a:lnTo>
                  <a:lnTo>
                    <a:pt x="33958" y="5942"/>
                  </a:lnTo>
                  <a:lnTo>
                    <a:pt x="36666" y="4753"/>
                  </a:lnTo>
                  <a:lnTo>
                    <a:pt x="39375" y="3635"/>
                  </a:lnTo>
                  <a:lnTo>
                    <a:pt x="42152" y="2691"/>
                  </a:lnTo>
                  <a:lnTo>
                    <a:pt x="45000" y="1887"/>
                  </a:lnTo>
                  <a:lnTo>
                    <a:pt x="47916" y="1223"/>
                  </a:lnTo>
                  <a:lnTo>
                    <a:pt x="50868" y="699"/>
                  </a:lnTo>
                  <a:lnTo>
                    <a:pt x="53888" y="314"/>
                  </a:lnTo>
                  <a:lnTo>
                    <a:pt x="56909" y="104"/>
                  </a:lnTo>
                  <a:lnTo>
                    <a:pt x="60000" y="0"/>
                  </a:lnTo>
                  <a:lnTo>
                    <a:pt x="63090" y="104"/>
                  </a:lnTo>
                  <a:lnTo>
                    <a:pt x="66111" y="314"/>
                  </a:lnTo>
                  <a:lnTo>
                    <a:pt x="69131" y="699"/>
                  </a:lnTo>
                  <a:lnTo>
                    <a:pt x="72083" y="1223"/>
                  </a:lnTo>
                  <a:lnTo>
                    <a:pt x="75000" y="1887"/>
                  </a:lnTo>
                  <a:lnTo>
                    <a:pt x="77847" y="2691"/>
                  </a:lnTo>
                  <a:lnTo>
                    <a:pt x="80625" y="3635"/>
                  </a:lnTo>
                  <a:lnTo>
                    <a:pt x="83333" y="4753"/>
                  </a:lnTo>
                  <a:lnTo>
                    <a:pt x="86006" y="5942"/>
                  </a:lnTo>
                  <a:lnTo>
                    <a:pt x="88611" y="7270"/>
                  </a:lnTo>
                  <a:lnTo>
                    <a:pt x="91111" y="8703"/>
                  </a:lnTo>
                  <a:lnTo>
                    <a:pt x="93541" y="10241"/>
                  </a:lnTo>
                  <a:lnTo>
                    <a:pt x="95902" y="11954"/>
                  </a:lnTo>
                  <a:lnTo>
                    <a:pt x="98159" y="13737"/>
                  </a:lnTo>
                  <a:lnTo>
                    <a:pt x="100347" y="15624"/>
                  </a:lnTo>
                  <a:lnTo>
                    <a:pt x="102430" y="17582"/>
                  </a:lnTo>
                  <a:lnTo>
                    <a:pt x="104409" y="19644"/>
                  </a:lnTo>
                  <a:lnTo>
                    <a:pt x="106284" y="21846"/>
                  </a:lnTo>
                  <a:lnTo>
                    <a:pt x="108055" y="24118"/>
                  </a:lnTo>
                  <a:lnTo>
                    <a:pt x="109756" y="26460"/>
                  </a:lnTo>
                  <a:lnTo>
                    <a:pt x="111319" y="28907"/>
                  </a:lnTo>
                  <a:lnTo>
                    <a:pt x="112743" y="31424"/>
                  </a:lnTo>
                  <a:lnTo>
                    <a:pt x="114062" y="34011"/>
                  </a:lnTo>
                  <a:lnTo>
                    <a:pt x="115277" y="36667"/>
                  </a:lnTo>
                  <a:lnTo>
                    <a:pt x="116319" y="39394"/>
                  </a:lnTo>
                  <a:lnTo>
                    <a:pt x="117291" y="42190"/>
                  </a:lnTo>
                  <a:lnTo>
                    <a:pt x="118125" y="45021"/>
                  </a:lnTo>
                  <a:lnTo>
                    <a:pt x="118784" y="47923"/>
                  </a:lnTo>
                  <a:lnTo>
                    <a:pt x="119270" y="50859"/>
                  </a:lnTo>
                  <a:lnTo>
                    <a:pt x="119687" y="53900"/>
                  </a:lnTo>
                  <a:lnTo>
                    <a:pt x="119930" y="56941"/>
                  </a:lnTo>
                  <a:lnTo>
                    <a:pt x="120000" y="60017"/>
                  </a:lnTo>
                  <a:close/>
                </a:path>
              </a:pathLst>
            </a:custGeom>
            <a:solidFill>
              <a:schemeClr val="accent1"/>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20" name="íṡ1ïḍê"/>
            <p:cNvSpPr/>
            <p:nvPr/>
          </p:nvSpPr>
          <p:spPr>
            <a:xfrm flipH="1">
              <a:off x="6601168" y="4346853"/>
              <a:ext cx="545512" cy="558152"/>
            </a:xfrm>
            <a:custGeom>
              <a:avLst/>
              <a:gdLst/>
              <a:ahLst/>
              <a:cxnLst/>
              <a:rect l="0" t="0" r="0" b="0"/>
              <a:pathLst>
                <a:path w="120000" h="120000" extrusionOk="0">
                  <a:moveTo>
                    <a:pt x="119999" y="60000"/>
                  </a:moveTo>
                  <a:lnTo>
                    <a:pt x="119956" y="63076"/>
                  </a:lnTo>
                  <a:lnTo>
                    <a:pt x="119737" y="66153"/>
                  </a:lnTo>
                  <a:lnTo>
                    <a:pt x="119344" y="69142"/>
                  </a:lnTo>
                  <a:lnTo>
                    <a:pt x="118820" y="72087"/>
                  </a:lnTo>
                  <a:lnTo>
                    <a:pt x="118121" y="74989"/>
                  </a:lnTo>
                  <a:lnTo>
                    <a:pt x="117291" y="77846"/>
                  </a:lnTo>
                  <a:lnTo>
                    <a:pt x="116417" y="80615"/>
                  </a:lnTo>
                  <a:lnTo>
                    <a:pt x="115282" y="83340"/>
                  </a:lnTo>
                  <a:lnTo>
                    <a:pt x="114102" y="85978"/>
                  </a:lnTo>
                  <a:lnTo>
                    <a:pt x="112792" y="88615"/>
                  </a:lnTo>
                  <a:lnTo>
                    <a:pt x="111306" y="91120"/>
                  </a:lnTo>
                  <a:lnTo>
                    <a:pt x="109777" y="93538"/>
                  </a:lnTo>
                  <a:lnTo>
                    <a:pt x="108074" y="95868"/>
                  </a:lnTo>
                  <a:lnTo>
                    <a:pt x="106326" y="98153"/>
                  </a:lnTo>
                  <a:lnTo>
                    <a:pt x="104404" y="100351"/>
                  </a:lnTo>
                  <a:lnTo>
                    <a:pt x="102482" y="102417"/>
                  </a:lnTo>
                  <a:lnTo>
                    <a:pt x="100385" y="104439"/>
                  </a:lnTo>
                  <a:lnTo>
                    <a:pt x="98201" y="106285"/>
                  </a:lnTo>
                  <a:lnTo>
                    <a:pt x="95930" y="108087"/>
                  </a:lnTo>
                  <a:lnTo>
                    <a:pt x="93571" y="109758"/>
                  </a:lnTo>
                  <a:lnTo>
                    <a:pt x="91124" y="111340"/>
                  </a:lnTo>
                  <a:lnTo>
                    <a:pt x="88591" y="112747"/>
                  </a:lnTo>
                  <a:lnTo>
                    <a:pt x="86013" y="114065"/>
                  </a:lnTo>
                  <a:lnTo>
                    <a:pt x="83349" y="115252"/>
                  </a:lnTo>
                  <a:lnTo>
                    <a:pt x="80640" y="116351"/>
                  </a:lnTo>
                  <a:lnTo>
                    <a:pt x="77844" y="117318"/>
                  </a:lnTo>
                  <a:lnTo>
                    <a:pt x="75005" y="118109"/>
                  </a:lnTo>
                  <a:lnTo>
                    <a:pt x="72078" y="118769"/>
                  </a:lnTo>
                  <a:lnTo>
                    <a:pt x="69151" y="119296"/>
                  </a:lnTo>
                  <a:lnTo>
                    <a:pt x="66137" y="119692"/>
                  </a:lnTo>
                  <a:lnTo>
                    <a:pt x="63079" y="119912"/>
                  </a:lnTo>
                  <a:lnTo>
                    <a:pt x="59978" y="120000"/>
                  </a:lnTo>
                  <a:lnTo>
                    <a:pt x="56876" y="119912"/>
                  </a:lnTo>
                  <a:lnTo>
                    <a:pt x="53818" y="119692"/>
                  </a:lnTo>
                  <a:lnTo>
                    <a:pt x="50848" y="119296"/>
                  </a:lnTo>
                  <a:lnTo>
                    <a:pt x="47877" y="118769"/>
                  </a:lnTo>
                  <a:lnTo>
                    <a:pt x="44994" y="118109"/>
                  </a:lnTo>
                  <a:lnTo>
                    <a:pt x="42155" y="117318"/>
                  </a:lnTo>
                  <a:lnTo>
                    <a:pt x="39359" y="116351"/>
                  </a:lnTo>
                  <a:lnTo>
                    <a:pt x="36650" y="115252"/>
                  </a:lnTo>
                  <a:lnTo>
                    <a:pt x="33986" y="114065"/>
                  </a:lnTo>
                  <a:lnTo>
                    <a:pt x="31408" y="112747"/>
                  </a:lnTo>
                  <a:lnTo>
                    <a:pt x="28875" y="111340"/>
                  </a:lnTo>
                  <a:lnTo>
                    <a:pt x="26428" y="109758"/>
                  </a:lnTo>
                  <a:lnTo>
                    <a:pt x="24069" y="108087"/>
                  </a:lnTo>
                  <a:lnTo>
                    <a:pt x="21798" y="106285"/>
                  </a:lnTo>
                  <a:lnTo>
                    <a:pt x="19614" y="104439"/>
                  </a:lnTo>
                  <a:lnTo>
                    <a:pt x="17560" y="102417"/>
                  </a:lnTo>
                  <a:lnTo>
                    <a:pt x="15595" y="100351"/>
                  </a:lnTo>
                  <a:lnTo>
                    <a:pt x="13673" y="98153"/>
                  </a:lnTo>
                  <a:lnTo>
                    <a:pt x="11925" y="95868"/>
                  </a:lnTo>
                  <a:lnTo>
                    <a:pt x="10265" y="93538"/>
                  </a:lnTo>
                  <a:lnTo>
                    <a:pt x="8693" y="91120"/>
                  </a:lnTo>
                  <a:lnTo>
                    <a:pt x="7207" y="88615"/>
                  </a:lnTo>
                  <a:lnTo>
                    <a:pt x="5897" y="85978"/>
                  </a:lnTo>
                  <a:lnTo>
                    <a:pt x="4674" y="83340"/>
                  </a:lnTo>
                  <a:lnTo>
                    <a:pt x="3582" y="80615"/>
                  </a:lnTo>
                  <a:lnTo>
                    <a:pt x="2708" y="77846"/>
                  </a:lnTo>
                  <a:lnTo>
                    <a:pt x="1878" y="74989"/>
                  </a:lnTo>
                  <a:lnTo>
                    <a:pt x="1223" y="72087"/>
                  </a:lnTo>
                  <a:lnTo>
                    <a:pt x="655" y="69142"/>
                  </a:lnTo>
                  <a:lnTo>
                    <a:pt x="262" y="66153"/>
                  </a:lnTo>
                  <a:lnTo>
                    <a:pt x="87" y="63076"/>
                  </a:lnTo>
                  <a:lnTo>
                    <a:pt x="0" y="60000"/>
                  </a:lnTo>
                  <a:lnTo>
                    <a:pt x="87" y="56923"/>
                  </a:lnTo>
                  <a:lnTo>
                    <a:pt x="262" y="53890"/>
                  </a:lnTo>
                  <a:lnTo>
                    <a:pt x="655" y="50901"/>
                  </a:lnTo>
                  <a:lnTo>
                    <a:pt x="1223" y="47956"/>
                  </a:lnTo>
                  <a:lnTo>
                    <a:pt x="1878" y="45054"/>
                  </a:lnTo>
                  <a:lnTo>
                    <a:pt x="2708" y="42197"/>
                  </a:lnTo>
                  <a:lnTo>
                    <a:pt x="3582" y="39384"/>
                  </a:lnTo>
                  <a:lnTo>
                    <a:pt x="4674" y="36659"/>
                  </a:lnTo>
                  <a:lnTo>
                    <a:pt x="5897" y="34021"/>
                  </a:lnTo>
                  <a:lnTo>
                    <a:pt x="7207" y="31384"/>
                  </a:lnTo>
                  <a:lnTo>
                    <a:pt x="8693" y="28879"/>
                  </a:lnTo>
                  <a:lnTo>
                    <a:pt x="10265" y="26461"/>
                  </a:lnTo>
                  <a:lnTo>
                    <a:pt x="11925" y="24131"/>
                  </a:lnTo>
                  <a:lnTo>
                    <a:pt x="13673" y="21846"/>
                  </a:lnTo>
                  <a:lnTo>
                    <a:pt x="15595" y="19692"/>
                  </a:lnTo>
                  <a:lnTo>
                    <a:pt x="17560" y="17582"/>
                  </a:lnTo>
                  <a:lnTo>
                    <a:pt x="19614" y="15604"/>
                  </a:lnTo>
                  <a:lnTo>
                    <a:pt x="21798" y="13714"/>
                  </a:lnTo>
                  <a:lnTo>
                    <a:pt x="24069" y="11912"/>
                  </a:lnTo>
                  <a:lnTo>
                    <a:pt x="26428" y="10241"/>
                  </a:lnTo>
                  <a:lnTo>
                    <a:pt x="28875" y="8703"/>
                  </a:lnTo>
                  <a:lnTo>
                    <a:pt x="31408" y="7252"/>
                  </a:lnTo>
                  <a:lnTo>
                    <a:pt x="33986" y="5934"/>
                  </a:lnTo>
                  <a:lnTo>
                    <a:pt x="36650" y="4703"/>
                  </a:lnTo>
                  <a:lnTo>
                    <a:pt x="39359" y="3648"/>
                  </a:lnTo>
                  <a:lnTo>
                    <a:pt x="42155" y="2725"/>
                  </a:lnTo>
                  <a:lnTo>
                    <a:pt x="44994" y="1890"/>
                  </a:lnTo>
                  <a:lnTo>
                    <a:pt x="47877" y="1230"/>
                  </a:lnTo>
                  <a:lnTo>
                    <a:pt x="50848" y="703"/>
                  </a:lnTo>
                  <a:lnTo>
                    <a:pt x="53818" y="351"/>
                  </a:lnTo>
                  <a:lnTo>
                    <a:pt x="56876" y="87"/>
                  </a:lnTo>
                  <a:lnTo>
                    <a:pt x="59978" y="0"/>
                  </a:lnTo>
                  <a:lnTo>
                    <a:pt x="63079" y="87"/>
                  </a:lnTo>
                  <a:lnTo>
                    <a:pt x="66137" y="351"/>
                  </a:lnTo>
                  <a:lnTo>
                    <a:pt x="69151" y="703"/>
                  </a:lnTo>
                  <a:lnTo>
                    <a:pt x="72078" y="1230"/>
                  </a:lnTo>
                  <a:lnTo>
                    <a:pt x="75005" y="1890"/>
                  </a:lnTo>
                  <a:lnTo>
                    <a:pt x="77844" y="2725"/>
                  </a:lnTo>
                  <a:lnTo>
                    <a:pt x="80640" y="3648"/>
                  </a:lnTo>
                  <a:lnTo>
                    <a:pt x="83349" y="4703"/>
                  </a:lnTo>
                  <a:lnTo>
                    <a:pt x="86013" y="5934"/>
                  </a:lnTo>
                  <a:lnTo>
                    <a:pt x="88591" y="7252"/>
                  </a:lnTo>
                  <a:lnTo>
                    <a:pt x="91124" y="8703"/>
                  </a:lnTo>
                  <a:lnTo>
                    <a:pt x="93571" y="10241"/>
                  </a:lnTo>
                  <a:lnTo>
                    <a:pt x="95930" y="11912"/>
                  </a:lnTo>
                  <a:lnTo>
                    <a:pt x="98201" y="13714"/>
                  </a:lnTo>
                  <a:lnTo>
                    <a:pt x="100385" y="15604"/>
                  </a:lnTo>
                  <a:lnTo>
                    <a:pt x="102482" y="17582"/>
                  </a:lnTo>
                  <a:lnTo>
                    <a:pt x="104404" y="19692"/>
                  </a:lnTo>
                  <a:lnTo>
                    <a:pt x="106326" y="21846"/>
                  </a:lnTo>
                  <a:lnTo>
                    <a:pt x="108074" y="24131"/>
                  </a:lnTo>
                  <a:lnTo>
                    <a:pt x="109777" y="26461"/>
                  </a:lnTo>
                  <a:lnTo>
                    <a:pt x="111306" y="28879"/>
                  </a:lnTo>
                  <a:lnTo>
                    <a:pt x="112792" y="31384"/>
                  </a:lnTo>
                  <a:lnTo>
                    <a:pt x="114102" y="34021"/>
                  </a:lnTo>
                  <a:lnTo>
                    <a:pt x="115282" y="36659"/>
                  </a:lnTo>
                  <a:lnTo>
                    <a:pt x="116417" y="39384"/>
                  </a:lnTo>
                  <a:lnTo>
                    <a:pt x="117291" y="42197"/>
                  </a:lnTo>
                  <a:lnTo>
                    <a:pt x="118121" y="45054"/>
                  </a:lnTo>
                  <a:lnTo>
                    <a:pt x="118820" y="47956"/>
                  </a:lnTo>
                  <a:lnTo>
                    <a:pt x="119344" y="50901"/>
                  </a:lnTo>
                  <a:lnTo>
                    <a:pt x="119737" y="53890"/>
                  </a:lnTo>
                  <a:lnTo>
                    <a:pt x="119956" y="56923"/>
                  </a:lnTo>
                  <a:lnTo>
                    <a:pt x="119999" y="60000"/>
                  </a:lnTo>
                  <a:close/>
                </a:path>
              </a:pathLst>
            </a:custGeom>
            <a:solidFill>
              <a:schemeClr val="accent1"/>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21" name="íşlîḓè"/>
            <p:cNvSpPr/>
            <p:nvPr/>
          </p:nvSpPr>
          <p:spPr>
            <a:xfrm flipH="1">
              <a:off x="6898144" y="3865804"/>
              <a:ext cx="345412" cy="353290"/>
            </a:xfrm>
            <a:custGeom>
              <a:avLst/>
              <a:gdLst/>
              <a:ahLst/>
              <a:cxnLst/>
              <a:rect l="0" t="0" r="0" b="0"/>
              <a:pathLst>
                <a:path w="120000" h="120000" extrusionOk="0">
                  <a:moveTo>
                    <a:pt x="120000" y="60000"/>
                  </a:moveTo>
                  <a:lnTo>
                    <a:pt x="119930" y="63125"/>
                  </a:lnTo>
                  <a:lnTo>
                    <a:pt x="119723" y="66111"/>
                  </a:lnTo>
                  <a:lnTo>
                    <a:pt x="119309" y="69166"/>
                  </a:lnTo>
                  <a:lnTo>
                    <a:pt x="118826" y="72152"/>
                  </a:lnTo>
                  <a:lnTo>
                    <a:pt x="118136" y="75069"/>
                  </a:lnTo>
                  <a:lnTo>
                    <a:pt x="117308" y="77847"/>
                  </a:lnTo>
                  <a:lnTo>
                    <a:pt x="116342" y="80694"/>
                  </a:lnTo>
                  <a:lnTo>
                    <a:pt x="115238" y="83402"/>
                  </a:lnTo>
                  <a:lnTo>
                    <a:pt x="114065" y="85972"/>
                  </a:lnTo>
                  <a:lnTo>
                    <a:pt x="112823" y="88611"/>
                  </a:lnTo>
                  <a:lnTo>
                    <a:pt x="111305" y="91111"/>
                  </a:lnTo>
                  <a:lnTo>
                    <a:pt x="109787" y="93611"/>
                  </a:lnTo>
                  <a:lnTo>
                    <a:pt x="108062" y="95902"/>
                  </a:lnTo>
                  <a:lnTo>
                    <a:pt x="106336" y="98194"/>
                  </a:lnTo>
                  <a:lnTo>
                    <a:pt x="104404" y="100347"/>
                  </a:lnTo>
                  <a:lnTo>
                    <a:pt x="102403" y="102430"/>
                  </a:lnTo>
                  <a:lnTo>
                    <a:pt x="100333" y="104375"/>
                  </a:lnTo>
                  <a:lnTo>
                    <a:pt x="98125" y="106319"/>
                  </a:lnTo>
                  <a:lnTo>
                    <a:pt x="95917" y="108055"/>
                  </a:lnTo>
                  <a:lnTo>
                    <a:pt x="93571" y="109791"/>
                  </a:lnTo>
                  <a:lnTo>
                    <a:pt x="91086" y="111319"/>
                  </a:lnTo>
                  <a:lnTo>
                    <a:pt x="88602" y="112777"/>
                  </a:lnTo>
                  <a:lnTo>
                    <a:pt x="85980" y="114097"/>
                  </a:lnTo>
                  <a:lnTo>
                    <a:pt x="83358" y="115277"/>
                  </a:lnTo>
                  <a:lnTo>
                    <a:pt x="80667" y="116388"/>
                  </a:lnTo>
                  <a:lnTo>
                    <a:pt x="77906" y="117291"/>
                  </a:lnTo>
                  <a:lnTo>
                    <a:pt x="75008" y="118125"/>
                  </a:lnTo>
                  <a:lnTo>
                    <a:pt x="72110" y="118819"/>
                  </a:lnTo>
                  <a:lnTo>
                    <a:pt x="69143" y="119305"/>
                  </a:lnTo>
                  <a:lnTo>
                    <a:pt x="66175" y="119722"/>
                  </a:lnTo>
                  <a:lnTo>
                    <a:pt x="63070" y="119930"/>
                  </a:lnTo>
                  <a:lnTo>
                    <a:pt x="60034" y="120000"/>
                  </a:lnTo>
                  <a:lnTo>
                    <a:pt x="56929" y="119930"/>
                  </a:lnTo>
                  <a:lnTo>
                    <a:pt x="53824" y="119722"/>
                  </a:lnTo>
                  <a:lnTo>
                    <a:pt x="50856" y="119305"/>
                  </a:lnTo>
                  <a:lnTo>
                    <a:pt x="47889" y="118819"/>
                  </a:lnTo>
                  <a:lnTo>
                    <a:pt x="44991" y="118125"/>
                  </a:lnTo>
                  <a:lnTo>
                    <a:pt x="42162" y="117291"/>
                  </a:lnTo>
                  <a:lnTo>
                    <a:pt x="39332" y="116388"/>
                  </a:lnTo>
                  <a:lnTo>
                    <a:pt x="36641" y="115277"/>
                  </a:lnTo>
                  <a:lnTo>
                    <a:pt x="33950" y="114097"/>
                  </a:lnTo>
                  <a:lnTo>
                    <a:pt x="31397" y="112777"/>
                  </a:lnTo>
                  <a:lnTo>
                    <a:pt x="28844" y="111319"/>
                  </a:lnTo>
                  <a:lnTo>
                    <a:pt x="26428" y="109791"/>
                  </a:lnTo>
                  <a:lnTo>
                    <a:pt x="24082" y="108055"/>
                  </a:lnTo>
                  <a:lnTo>
                    <a:pt x="21805" y="106319"/>
                  </a:lnTo>
                  <a:lnTo>
                    <a:pt x="19597" y="104375"/>
                  </a:lnTo>
                  <a:lnTo>
                    <a:pt x="17596" y="102430"/>
                  </a:lnTo>
                  <a:lnTo>
                    <a:pt x="15526" y="100347"/>
                  </a:lnTo>
                  <a:lnTo>
                    <a:pt x="13663" y="98194"/>
                  </a:lnTo>
                  <a:lnTo>
                    <a:pt x="11868" y="95902"/>
                  </a:lnTo>
                  <a:lnTo>
                    <a:pt x="10212" y="93611"/>
                  </a:lnTo>
                  <a:lnTo>
                    <a:pt x="8625" y="91111"/>
                  </a:lnTo>
                  <a:lnTo>
                    <a:pt x="7245" y="88611"/>
                  </a:lnTo>
                  <a:lnTo>
                    <a:pt x="5865" y="85972"/>
                  </a:lnTo>
                  <a:lnTo>
                    <a:pt x="4761" y="83402"/>
                  </a:lnTo>
                  <a:lnTo>
                    <a:pt x="3588" y="80694"/>
                  </a:lnTo>
                  <a:lnTo>
                    <a:pt x="2691" y="77847"/>
                  </a:lnTo>
                  <a:lnTo>
                    <a:pt x="1863" y="75069"/>
                  </a:lnTo>
                  <a:lnTo>
                    <a:pt x="1242" y="72152"/>
                  </a:lnTo>
                  <a:lnTo>
                    <a:pt x="690" y="69166"/>
                  </a:lnTo>
                  <a:lnTo>
                    <a:pt x="276" y="66111"/>
                  </a:lnTo>
                  <a:lnTo>
                    <a:pt x="69" y="63125"/>
                  </a:lnTo>
                  <a:lnTo>
                    <a:pt x="0" y="60000"/>
                  </a:lnTo>
                  <a:lnTo>
                    <a:pt x="69" y="56944"/>
                  </a:lnTo>
                  <a:lnTo>
                    <a:pt x="276" y="53888"/>
                  </a:lnTo>
                  <a:lnTo>
                    <a:pt x="690" y="50902"/>
                  </a:lnTo>
                  <a:lnTo>
                    <a:pt x="1242" y="47916"/>
                  </a:lnTo>
                  <a:lnTo>
                    <a:pt x="1863" y="45000"/>
                  </a:lnTo>
                  <a:lnTo>
                    <a:pt x="2691" y="42152"/>
                  </a:lnTo>
                  <a:lnTo>
                    <a:pt x="3588" y="39375"/>
                  </a:lnTo>
                  <a:lnTo>
                    <a:pt x="4761" y="36666"/>
                  </a:lnTo>
                  <a:lnTo>
                    <a:pt x="5865" y="33958"/>
                  </a:lnTo>
                  <a:lnTo>
                    <a:pt x="7245" y="31458"/>
                  </a:lnTo>
                  <a:lnTo>
                    <a:pt x="8625" y="28888"/>
                  </a:lnTo>
                  <a:lnTo>
                    <a:pt x="10212" y="26458"/>
                  </a:lnTo>
                  <a:lnTo>
                    <a:pt x="11868" y="24097"/>
                  </a:lnTo>
                  <a:lnTo>
                    <a:pt x="13663" y="21805"/>
                  </a:lnTo>
                  <a:lnTo>
                    <a:pt x="15526" y="19652"/>
                  </a:lnTo>
                  <a:lnTo>
                    <a:pt x="17596" y="17569"/>
                  </a:lnTo>
                  <a:lnTo>
                    <a:pt x="19597" y="15625"/>
                  </a:lnTo>
                  <a:lnTo>
                    <a:pt x="21805" y="13750"/>
                  </a:lnTo>
                  <a:lnTo>
                    <a:pt x="24082" y="11944"/>
                  </a:lnTo>
                  <a:lnTo>
                    <a:pt x="26428" y="10277"/>
                  </a:lnTo>
                  <a:lnTo>
                    <a:pt x="28844" y="8680"/>
                  </a:lnTo>
                  <a:lnTo>
                    <a:pt x="31397" y="7291"/>
                  </a:lnTo>
                  <a:lnTo>
                    <a:pt x="33950" y="5902"/>
                  </a:lnTo>
                  <a:lnTo>
                    <a:pt x="36641" y="4722"/>
                  </a:lnTo>
                  <a:lnTo>
                    <a:pt x="39332" y="3680"/>
                  </a:lnTo>
                  <a:lnTo>
                    <a:pt x="42162" y="2708"/>
                  </a:lnTo>
                  <a:lnTo>
                    <a:pt x="44991" y="1875"/>
                  </a:lnTo>
                  <a:lnTo>
                    <a:pt x="47889" y="1180"/>
                  </a:lnTo>
                  <a:lnTo>
                    <a:pt x="50856" y="625"/>
                  </a:lnTo>
                  <a:lnTo>
                    <a:pt x="53824" y="277"/>
                  </a:lnTo>
                  <a:lnTo>
                    <a:pt x="56929" y="69"/>
                  </a:lnTo>
                  <a:lnTo>
                    <a:pt x="60034" y="0"/>
                  </a:lnTo>
                  <a:lnTo>
                    <a:pt x="63070" y="69"/>
                  </a:lnTo>
                  <a:lnTo>
                    <a:pt x="66175" y="277"/>
                  </a:lnTo>
                  <a:lnTo>
                    <a:pt x="69143" y="625"/>
                  </a:lnTo>
                  <a:lnTo>
                    <a:pt x="72110" y="1180"/>
                  </a:lnTo>
                  <a:lnTo>
                    <a:pt x="75008" y="1875"/>
                  </a:lnTo>
                  <a:lnTo>
                    <a:pt x="77906" y="2708"/>
                  </a:lnTo>
                  <a:lnTo>
                    <a:pt x="80667" y="3680"/>
                  </a:lnTo>
                  <a:lnTo>
                    <a:pt x="83358" y="4722"/>
                  </a:lnTo>
                  <a:lnTo>
                    <a:pt x="85980" y="5902"/>
                  </a:lnTo>
                  <a:lnTo>
                    <a:pt x="88602" y="7291"/>
                  </a:lnTo>
                  <a:lnTo>
                    <a:pt x="91086" y="8680"/>
                  </a:lnTo>
                  <a:lnTo>
                    <a:pt x="93571" y="10277"/>
                  </a:lnTo>
                  <a:lnTo>
                    <a:pt x="95917" y="11944"/>
                  </a:lnTo>
                  <a:lnTo>
                    <a:pt x="98125" y="13750"/>
                  </a:lnTo>
                  <a:lnTo>
                    <a:pt x="100333" y="15625"/>
                  </a:lnTo>
                  <a:lnTo>
                    <a:pt x="102403" y="17569"/>
                  </a:lnTo>
                  <a:lnTo>
                    <a:pt x="104404" y="19652"/>
                  </a:lnTo>
                  <a:lnTo>
                    <a:pt x="106336" y="21805"/>
                  </a:lnTo>
                  <a:lnTo>
                    <a:pt x="108062" y="24097"/>
                  </a:lnTo>
                  <a:lnTo>
                    <a:pt x="109787" y="26458"/>
                  </a:lnTo>
                  <a:lnTo>
                    <a:pt x="111305" y="28888"/>
                  </a:lnTo>
                  <a:lnTo>
                    <a:pt x="112823" y="31458"/>
                  </a:lnTo>
                  <a:lnTo>
                    <a:pt x="114065" y="33958"/>
                  </a:lnTo>
                  <a:lnTo>
                    <a:pt x="115238" y="36666"/>
                  </a:lnTo>
                  <a:lnTo>
                    <a:pt x="116342" y="39375"/>
                  </a:lnTo>
                  <a:lnTo>
                    <a:pt x="117308" y="42152"/>
                  </a:lnTo>
                  <a:lnTo>
                    <a:pt x="118136" y="45000"/>
                  </a:lnTo>
                  <a:lnTo>
                    <a:pt x="118826" y="47916"/>
                  </a:lnTo>
                  <a:lnTo>
                    <a:pt x="119309" y="50902"/>
                  </a:lnTo>
                  <a:lnTo>
                    <a:pt x="119723" y="53888"/>
                  </a:lnTo>
                  <a:lnTo>
                    <a:pt x="119930" y="56944"/>
                  </a:lnTo>
                  <a:lnTo>
                    <a:pt x="120000" y="60000"/>
                  </a:lnTo>
                  <a:close/>
                </a:path>
              </a:pathLst>
            </a:custGeom>
            <a:solidFill>
              <a:schemeClr val="tx2">
                <a:lumMod val="50000"/>
              </a:schemeClr>
            </a:solidFill>
            <a:ln>
              <a:noFill/>
            </a:ln>
          </p:spPr>
          <p:txBody>
            <a:bodyPr lIns="60941" tIns="30462" rIns="60941" bIns="30462" anchor="t" anchorCtr="0">
              <a:noAutofit/>
            </a:bodyPr>
            <a:lstStyle/>
            <a:p>
              <a:pPr>
                <a:buClr>
                  <a:srgbClr val="000000"/>
                </a:buClr>
              </a:pPr>
              <a:endParaRPr sz="1200">
                <a:solidFill>
                  <a:schemeClr val="dk1"/>
                </a:solidFill>
                <a:latin typeface="Calibri"/>
                <a:ea typeface="Calibri"/>
                <a:cs typeface="Calibri"/>
                <a:sym typeface="Calibri"/>
              </a:endParaRPr>
            </a:p>
          </p:txBody>
        </p:sp>
        <p:sp>
          <p:nvSpPr>
            <p:cNvPr id="22" name="ïŝľíḍe"/>
            <p:cNvSpPr>
              <a:spLocks/>
            </p:cNvSpPr>
            <p:nvPr/>
          </p:nvSpPr>
          <p:spPr bwMode="auto">
            <a:xfrm>
              <a:off x="6688338" y="3247260"/>
              <a:ext cx="380293" cy="366291"/>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7198"/>
            </a:p>
          </p:txBody>
        </p:sp>
        <p:sp>
          <p:nvSpPr>
            <p:cNvPr id="23" name="ïṣḻíḍê"/>
            <p:cNvSpPr>
              <a:spLocks/>
            </p:cNvSpPr>
            <p:nvPr/>
          </p:nvSpPr>
          <p:spPr bwMode="auto">
            <a:xfrm>
              <a:off x="5508532" y="2766317"/>
              <a:ext cx="554844" cy="534416"/>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zh-CN" altLang="en-US" dirty="0"/>
            </a:p>
          </p:txBody>
        </p:sp>
        <p:sp>
          <p:nvSpPr>
            <p:cNvPr id="24" name="işlíḋe"/>
            <p:cNvSpPr>
              <a:spLocks noEditPoints="1"/>
            </p:cNvSpPr>
            <p:nvPr/>
          </p:nvSpPr>
          <p:spPr bwMode="auto">
            <a:xfrm>
              <a:off x="6724866" y="4493802"/>
              <a:ext cx="307238" cy="295926"/>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vert="horz" wrap="square" lIns="288000"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defTabSz="1828343">
                <a:lnSpc>
                  <a:spcPct val="150000"/>
                </a:lnSpc>
              </a:pPr>
              <a:endParaRPr lang="en-GB" sz="3599" kern="0" dirty="0">
                <a:solidFill>
                  <a:sysClr val="windowText" lastClr="000000"/>
                </a:solidFill>
                <a:cs typeface="+mn-ea"/>
                <a:sym typeface="+mn-lt"/>
              </a:endParaRPr>
            </a:p>
          </p:txBody>
        </p:sp>
        <p:sp>
          <p:nvSpPr>
            <p:cNvPr id="25" name="îṩlïḋê"/>
            <p:cNvSpPr>
              <a:spLocks/>
            </p:cNvSpPr>
            <p:nvPr/>
          </p:nvSpPr>
          <p:spPr bwMode="auto">
            <a:xfrm>
              <a:off x="4660143" y="4158322"/>
              <a:ext cx="324508" cy="312560"/>
            </a:xfrm>
            <a:custGeom>
              <a:avLst/>
              <a:gdLst>
                <a:gd name="connsiteX0" fmla="*/ 0 w 582235"/>
                <a:gd name="connsiteY0" fmla="*/ 404481 h 606722"/>
                <a:gd name="connsiteX1" fmla="*/ 101261 w 582235"/>
                <a:gd name="connsiteY1" fmla="*/ 404481 h 606722"/>
                <a:gd name="connsiteX2" fmla="*/ 101261 w 582235"/>
                <a:gd name="connsiteY2" fmla="*/ 606722 h 606722"/>
                <a:gd name="connsiteX3" fmla="*/ 0 w 582235"/>
                <a:gd name="connsiteY3" fmla="*/ 606722 h 606722"/>
                <a:gd name="connsiteX4" fmla="*/ 151927 w 582235"/>
                <a:gd name="connsiteY4" fmla="*/ 328623 h 606722"/>
                <a:gd name="connsiteX5" fmla="*/ 253188 w 582235"/>
                <a:gd name="connsiteY5" fmla="*/ 328623 h 606722"/>
                <a:gd name="connsiteX6" fmla="*/ 253188 w 582235"/>
                <a:gd name="connsiteY6" fmla="*/ 606722 h 606722"/>
                <a:gd name="connsiteX7" fmla="*/ 151927 w 582235"/>
                <a:gd name="connsiteY7" fmla="*/ 606722 h 606722"/>
                <a:gd name="connsiteX8" fmla="*/ 303855 w 582235"/>
                <a:gd name="connsiteY8" fmla="*/ 252766 h 606722"/>
                <a:gd name="connsiteX9" fmla="*/ 405046 w 582235"/>
                <a:gd name="connsiteY9" fmla="*/ 252766 h 606722"/>
                <a:gd name="connsiteX10" fmla="*/ 405046 w 582235"/>
                <a:gd name="connsiteY10" fmla="*/ 606722 h 606722"/>
                <a:gd name="connsiteX11" fmla="*/ 303855 w 582235"/>
                <a:gd name="connsiteY11" fmla="*/ 606722 h 606722"/>
                <a:gd name="connsiteX12" fmla="*/ 455711 w 582235"/>
                <a:gd name="connsiteY12" fmla="*/ 202241 h 606722"/>
                <a:gd name="connsiteX13" fmla="*/ 556972 w 582235"/>
                <a:gd name="connsiteY13" fmla="*/ 202241 h 606722"/>
                <a:gd name="connsiteX14" fmla="*/ 556972 w 582235"/>
                <a:gd name="connsiteY14" fmla="*/ 606722 h 606722"/>
                <a:gd name="connsiteX15" fmla="*/ 455711 w 582235"/>
                <a:gd name="connsiteY15" fmla="*/ 606722 h 606722"/>
                <a:gd name="connsiteX16" fmla="*/ 455697 w 582235"/>
                <a:gd name="connsiteY16" fmla="*/ 0 h 606722"/>
                <a:gd name="connsiteX17" fmla="*/ 556785 w 582235"/>
                <a:gd name="connsiteY17" fmla="*/ 0 h 606722"/>
                <a:gd name="connsiteX18" fmla="*/ 556874 w 582235"/>
                <a:gd name="connsiteY18" fmla="*/ 0 h 606722"/>
                <a:gd name="connsiteX19" fmla="*/ 556963 w 582235"/>
                <a:gd name="connsiteY19" fmla="*/ 0 h 606722"/>
                <a:gd name="connsiteX20" fmla="*/ 557675 w 582235"/>
                <a:gd name="connsiteY20" fmla="*/ 0 h 606722"/>
                <a:gd name="connsiteX21" fmla="*/ 559366 w 582235"/>
                <a:gd name="connsiteY21" fmla="*/ 89 h 606722"/>
                <a:gd name="connsiteX22" fmla="*/ 560611 w 582235"/>
                <a:gd name="connsiteY22" fmla="*/ 267 h 606722"/>
                <a:gd name="connsiteX23" fmla="*/ 561857 w 582235"/>
                <a:gd name="connsiteY23" fmla="*/ 444 h 606722"/>
                <a:gd name="connsiteX24" fmla="*/ 563192 w 582235"/>
                <a:gd name="connsiteY24" fmla="*/ 800 h 606722"/>
                <a:gd name="connsiteX25" fmla="*/ 564171 w 582235"/>
                <a:gd name="connsiteY25" fmla="*/ 1067 h 606722"/>
                <a:gd name="connsiteX26" fmla="*/ 565506 w 582235"/>
                <a:gd name="connsiteY26" fmla="*/ 1511 h 606722"/>
                <a:gd name="connsiteX27" fmla="*/ 566574 w 582235"/>
                <a:gd name="connsiteY27" fmla="*/ 1867 h 606722"/>
                <a:gd name="connsiteX28" fmla="*/ 567730 w 582235"/>
                <a:gd name="connsiteY28" fmla="*/ 2400 h 606722"/>
                <a:gd name="connsiteX29" fmla="*/ 568798 w 582235"/>
                <a:gd name="connsiteY29" fmla="*/ 2933 h 606722"/>
                <a:gd name="connsiteX30" fmla="*/ 569777 w 582235"/>
                <a:gd name="connsiteY30" fmla="*/ 3467 h 606722"/>
                <a:gd name="connsiteX31" fmla="*/ 570934 w 582235"/>
                <a:gd name="connsiteY31" fmla="*/ 4178 h 606722"/>
                <a:gd name="connsiteX32" fmla="*/ 571824 w 582235"/>
                <a:gd name="connsiteY32" fmla="*/ 4800 h 606722"/>
                <a:gd name="connsiteX33" fmla="*/ 572891 w 582235"/>
                <a:gd name="connsiteY33" fmla="*/ 5689 h 606722"/>
                <a:gd name="connsiteX34" fmla="*/ 573781 w 582235"/>
                <a:gd name="connsiteY34" fmla="*/ 6489 h 606722"/>
                <a:gd name="connsiteX35" fmla="*/ 574760 w 582235"/>
                <a:gd name="connsiteY35" fmla="*/ 7289 h 606722"/>
                <a:gd name="connsiteX36" fmla="*/ 575917 w 582235"/>
                <a:gd name="connsiteY36" fmla="*/ 8533 h 606722"/>
                <a:gd name="connsiteX37" fmla="*/ 576451 w 582235"/>
                <a:gd name="connsiteY37" fmla="*/ 9066 h 606722"/>
                <a:gd name="connsiteX38" fmla="*/ 576451 w 582235"/>
                <a:gd name="connsiteY38" fmla="*/ 9155 h 606722"/>
                <a:gd name="connsiteX39" fmla="*/ 577964 w 582235"/>
                <a:gd name="connsiteY39" fmla="*/ 11200 h 606722"/>
                <a:gd name="connsiteX40" fmla="*/ 578053 w 582235"/>
                <a:gd name="connsiteY40" fmla="*/ 11289 h 606722"/>
                <a:gd name="connsiteX41" fmla="*/ 579209 w 582235"/>
                <a:gd name="connsiteY41" fmla="*/ 13244 h 606722"/>
                <a:gd name="connsiteX42" fmla="*/ 579743 w 582235"/>
                <a:gd name="connsiteY42" fmla="*/ 14222 h 606722"/>
                <a:gd name="connsiteX43" fmla="*/ 580277 w 582235"/>
                <a:gd name="connsiteY43" fmla="*/ 15555 h 606722"/>
                <a:gd name="connsiteX44" fmla="*/ 580722 w 582235"/>
                <a:gd name="connsiteY44" fmla="*/ 16711 h 606722"/>
                <a:gd name="connsiteX45" fmla="*/ 581167 w 582235"/>
                <a:gd name="connsiteY45" fmla="*/ 17866 h 606722"/>
                <a:gd name="connsiteX46" fmla="*/ 581523 w 582235"/>
                <a:gd name="connsiteY46" fmla="*/ 19199 h 606722"/>
                <a:gd name="connsiteX47" fmla="*/ 581790 w 582235"/>
                <a:gd name="connsiteY47" fmla="*/ 20266 h 606722"/>
                <a:gd name="connsiteX48" fmla="*/ 582146 w 582235"/>
                <a:gd name="connsiteY48" fmla="*/ 22488 h 606722"/>
                <a:gd name="connsiteX49" fmla="*/ 582146 w 582235"/>
                <a:gd name="connsiteY49" fmla="*/ 22666 h 606722"/>
                <a:gd name="connsiteX50" fmla="*/ 582235 w 582235"/>
                <a:gd name="connsiteY50" fmla="*/ 25244 h 606722"/>
                <a:gd name="connsiteX51" fmla="*/ 582235 w 582235"/>
                <a:gd name="connsiteY51" fmla="*/ 126396 h 606722"/>
                <a:gd name="connsiteX52" fmla="*/ 556963 w 582235"/>
                <a:gd name="connsiteY52" fmla="*/ 151728 h 606722"/>
                <a:gd name="connsiteX53" fmla="*/ 531691 w 582235"/>
                <a:gd name="connsiteY53" fmla="*/ 126396 h 606722"/>
                <a:gd name="connsiteX54" fmla="*/ 531691 w 582235"/>
                <a:gd name="connsiteY54" fmla="*/ 79286 h 606722"/>
                <a:gd name="connsiteX55" fmla="*/ 421260 w 582235"/>
                <a:gd name="connsiteY55" fmla="*/ 171106 h 606722"/>
                <a:gd name="connsiteX56" fmla="*/ 385666 w 582235"/>
                <a:gd name="connsiteY56" fmla="*/ 167906 h 606722"/>
                <a:gd name="connsiteX57" fmla="*/ 388869 w 582235"/>
                <a:gd name="connsiteY57" fmla="*/ 132262 h 606722"/>
                <a:gd name="connsiteX58" fmla="*/ 487020 w 582235"/>
                <a:gd name="connsiteY58" fmla="*/ 50576 h 606722"/>
                <a:gd name="connsiteX59" fmla="*/ 455697 w 582235"/>
                <a:gd name="connsiteY59" fmla="*/ 50576 h 606722"/>
                <a:gd name="connsiteX60" fmla="*/ 430425 w 582235"/>
                <a:gd name="connsiteY60" fmla="*/ 25244 h 606722"/>
                <a:gd name="connsiteX61" fmla="*/ 455697 w 582235"/>
                <a:gd name="connsiteY61"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82235" h="606722">
                  <a:moveTo>
                    <a:pt x="0" y="404481"/>
                  </a:moveTo>
                  <a:lnTo>
                    <a:pt x="101261" y="404481"/>
                  </a:lnTo>
                  <a:lnTo>
                    <a:pt x="101261" y="606722"/>
                  </a:lnTo>
                  <a:lnTo>
                    <a:pt x="0" y="606722"/>
                  </a:lnTo>
                  <a:close/>
                  <a:moveTo>
                    <a:pt x="151927" y="328623"/>
                  </a:moveTo>
                  <a:lnTo>
                    <a:pt x="253188" y="328623"/>
                  </a:lnTo>
                  <a:lnTo>
                    <a:pt x="253188" y="606722"/>
                  </a:lnTo>
                  <a:lnTo>
                    <a:pt x="151927" y="606722"/>
                  </a:lnTo>
                  <a:close/>
                  <a:moveTo>
                    <a:pt x="303855" y="252766"/>
                  </a:moveTo>
                  <a:lnTo>
                    <a:pt x="405046" y="252766"/>
                  </a:lnTo>
                  <a:lnTo>
                    <a:pt x="405046" y="606722"/>
                  </a:lnTo>
                  <a:lnTo>
                    <a:pt x="303855" y="606722"/>
                  </a:lnTo>
                  <a:close/>
                  <a:moveTo>
                    <a:pt x="455711" y="202241"/>
                  </a:moveTo>
                  <a:lnTo>
                    <a:pt x="556972" y="202241"/>
                  </a:lnTo>
                  <a:lnTo>
                    <a:pt x="556972" y="606722"/>
                  </a:lnTo>
                  <a:lnTo>
                    <a:pt x="455711" y="606722"/>
                  </a:lnTo>
                  <a:close/>
                  <a:moveTo>
                    <a:pt x="455697" y="0"/>
                  </a:moveTo>
                  <a:lnTo>
                    <a:pt x="556785" y="0"/>
                  </a:lnTo>
                  <a:lnTo>
                    <a:pt x="556874" y="0"/>
                  </a:lnTo>
                  <a:lnTo>
                    <a:pt x="556963" y="0"/>
                  </a:lnTo>
                  <a:cubicBezTo>
                    <a:pt x="557230" y="0"/>
                    <a:pt x="557408" y="0"/>
                    <a:pt x="557675" y="0"/>
                  </a:cubicBezTo>
                  <a:cubicBezTo>
                    <a:pt x="558298" y="89"/>
                    <a:pt x="558832" y="89"/>
                    <a:pt x="559366" y="89"/>
                  </a:cubicBezTo>
                  <a:cubicBezTo>
                    <a:pt x="559811" y="178"/>
                    <a:pt x="560256" y="267"/>
                    <a:pt x="560611" y="267"/>
                  </a:cubicBezTo>
                  <a:cubicBezTo>
                    <a:pt x="561056" y="356"/>
                    <a:pt x="561412" y="444"/>
                    <a:pt x="561857" y="444"/>
                  </a:cubicBezTo>
                  <a:cubicBezTo>
                    <a:pt x="562302" y="533"/>
                    <a:pt x="562747" y="711"/>
                    <a:pt x="563192" y="800"/>
                  </a:cubicBezTo>
                  <a:cubicBezTo>
                    <a:pt x="563548" y="889"/>
                    <a:pt x="563904" y="978"/>
                    <a:pt x="564171" y="1067"/>
                  </a:cubicBezTo>
                  <a:cubicBezTo>
                    <a:pt x="564616" y="1156"/>
                    <a:pt x="565061" y="1333"/>
                    <a:pt x="565506" y="1511"/>
                  </a:cubicBezTo>
                  <a:cubicBezTo>
                    <a:pt x="565862" y="1600"/>
                    <a:pt x="566218" y="1778"/>
                    <a:pt x="566574" y="1867"/>
                  </a:cubicBezTo>
                  <a:cubicBezTo>
                    <a:pt x="566929" y="2044"/>
                    <a:pt x="567285" y="2222"/>
                    <a:pt x="567730" y="2400"/>
                  </a:cubicBezTo>
                  <a:cubicBezTo>
                    <a:pt x="568086" y="2578"/>
                    <a:pt x="568442" y="2755"/>
                    <a:pt x="568798" y="2933"/>
                  </a:cubicBezTo>
                  <a:cubicBezTo>
                    <a:pt x="569154" y="3111"/>
                    <a:pt x="569421" y="3289"/>
                    <a:pt x="569777" y="3467"/>
                  </a:cubicBezTo>
                  <a:cubicBezTo>
                    <a:pt x="570133" y="3733"/>
                    <a:pt x="570578" y="4000"/>
                    <a:pt x="570934" y="4178"/>
                  </a:cubicBezTo>
                  <a:cubicBezTo>
                    <a:pt x="571201" y="4444"/>
                    <a:pt x="571557" y="4622"/>
                    <a:pt x="571824" y="4800"/>
                  </a:cubicBezTo>
                  <a:cubicBezTo>
                    <a:pt x="572180" y="5155"/>
                    <a:pt x="572536" y="5422"/>
                    <a:pt x="572891" y="5689"/>
                  </a:cubicBezTo>
                  <a:cubicBezTo>
                    <a:pt x="573247" y="5955"/>
                    <a:pt x="573514" y="6222"/>
                    <a:pt x="573781" y="6489"/>
                  </a:cubicBezTo>
                  <a:cubicBezTo>
                    <a:pt x="574137" y="6755"/>
                    <a:pt x="574493" y="7022"/>
                    <a:pt x="574760" y="7289"/>
                  </a:cubicBezTo>
                  <a:cubicBezTo>
                    <a:pt x="575205" y="7733"/>
                    <a:pt x="575561" y="8178"/>
                    <a:pt x="575917" y="8533"/>
                  </a:cubicBezTo>
                  <a:cubicBezTo>
                    <a:pt x="576095" y="8711"/>
                    <a:pt x="576273" y="8889"/>
                    <a:pt x="576451" y="9066"/>
                  </a:cubicBezTo>
                  <a:cubicBezTo>
                    <a:pt x="576451" y="9155"/>
                    <a:pt x="576451" y="9155"/>
                    <a:pt x="576451" y="9155"/>
                  </a:cubicBezTo>
                  <a:cubicBezTo>
                    <a:pt x="576985" y="9777"/>
                    <a:pt x="577519" y="10489"/>
                    <a:pt x="577964" y="11200"/>
                  </a:cubicBezTo>
                  <a:cubicBezTo>
                    <a:pt x="577964" y="11200"/>
                    <a:pt x="578053" y="11289"/>
                    <a:pt x="578053" y="11289"/>
                  </a:cubicBezTo>
                  <a:cubicBezTo>
                    <a:pt x="578498" y="12000"/>
                    <a:pt x="578854" y="12622"/>
                    <a:pt x="579209" y="13244"/>
                  </a:cubicBezTo>
                  <a:cubicBezTo>
                    <a:pt x="579387" y="13600"/>
                    <a:pt x="579565" y="13955"/>
                    <a:pt x="579743" y="14222"/>
                  </a:cubicBezTo>
                  <a:cubicBezTo>
                    <a:pt x="579921" y="14666"/>
                    <a:pt x="580099" y="15111"/>
                    <a:pt x="580277" y="15555"/>
                  </a:cubicBezTo>
                  <a:cubicBezTo>
                    <a:pt x="580455" y="15911"/>
                    <a:pt x="580633" y="16266"/>
                    <a:pt x="580722" y="16711"/>
                  </a:cubicBezTo>
                  <a:cubicBezTo>
                    <a:pt x="580900" y="17066"/>
                    <a:pt x="581078" y="17422"/>
                    <a:pt x="581167" y="17866"/>
                  </a:cubicBezTo>
                  <a:cubicBezTo>
                    <a:pt x="581256" y="18311"/>
                    <a:pt x="581434" y="18755"/>
                    <a:pt x="581523" y="19199"/>
                  </a:cubicBezTo>
                  <a:cubicBezTo>
                    <a:pt x="581612" y="19555"/>
                    <a:pt x="581701" y="19910"/>
                    <a:pt x="581790" y="20266"/>
                  </a:cubicBezTo>
                  <a:cubicBezTo>
                    <a:pt x="581879" y="20977"/>
                    <a:pt x="582057" y="21777"/>
                    <a:pt x="582146" y="22488"/>
                  </a:cubicBezTo>
                  <a:cubicBezTo>
                    <a:pt x="582146" y="22577"/>
                    <a:pt x="582146" y="22666"/>
                    <a:pt x="582146" y="22666"/>
                  </a:cubicBezTo>
                  <a:cubicBezTo>
                    <a:pt x="582235" y="23555"/>
                    <a:pt x="582235" y="24355"/>
                    <a:pt x="582235" y="25244"/>
                  </a:cubicBezTo>
                  <a:lnTo>
                    <a:pt x="582235" y="126396"/>
                  </a:lnTo>
                  <a:cubicBezTo>
                    <a:pt x="582235" y="140351"/>
                    <a:pt x="570934" y="151728"/>
                    <a:pt x="556963" y="151728"/>
                  </a:cubicBezTo>
                  <a:cubicBezTo>
                    <a:pt x="542992" y="151728"/>
                    <a:pt x="531691" y="140351"/>
                    <a:pt x="531691" y="126396"/>
                  </a:cubicBezTo>
                  <a:lnTo>
                    <a:pt x="531691" y="79286"/>
                  </a:lnTo>
                  <a:lnTo>
                    <a:pt x="421260" y="171106"/>
                  </a:lnTo>
                  <a:cubicBezTo>
                    <a:pt x="410582" y="180083"/>
                    <a:pt x="394564" y="178572"/>
                    <a:pt x="385666" y="167906"/>
                  </a:cubicBezTo>
                  <a:cubicBezTo>
                    <a:pt x="376678" y="157150"/>
                    <a:pt x="378191" y="141240"/>
                    <a:pt x="388869" y="132262"/>
                  </a:cubicBezTo>
                  <a:lnTo>
                    <a:pt x="487020" y="50576"/>
                  </a:lnTo>
                  <a:lnTo>
                    <a:pt x="455697" y="50576"/>
                  </a:lnTo>
                  <a:cubicBezTo>
                    <a:pt x="441727" y="50576"/>
                    <a:pt x="430425" y="39288"/>
                    <a:pt x="430425" y="25244"/>
                  </a:cubicBezTo>
                  <a:cubicBezTo>
                    <a:pt x="430425" y="11289"/>
                    <a:pt x="441727" y="0"/>
                    <a:pt x="455697" y="0"/>
                  </a:cubicBezTo>
                  <a:close/>
                </a:path>
              </a:pathLst>
            </a:custGeom>
            <a:solidFill>
              <a:schemeClr val="bg1"/>
            </a:solidFill>
            <a:ln>
              <a:noFill/>
            </a:ln>
            <a:effectLst/>
          </p:spPr>
          <p:txBody>
            <a:bodyPr lIns="121888" tIns="121888" rIns="121888" bIns="121888" anchor="ct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base" hangingPunct="0">
                <a:spcBef>
                  <a:spcPct val="0"/>
                </a:spcBef>
                <a:spcAft>
                  <a:spcPct val="0"/>
                </a:spcAft>
              </a:pPr>
              <a:endParaRPr lang="zh-CN" altLang="zh-CN" sz="6398">
                <a:solidFill>
                  <a:srgbClr val="000000"/>
                </a:solidFill>
                <a:latin typeface="Calibri" panose="020F0502020204030204" pitchFamily="34" charset="0"/>
                <a:cs typeface="Calibri" panose="020F0502020204030204" pitchFamily="34" charset="0"/>
                <a:sym typeface="Calibri" panose="020F0502020204030204" pitchFamily="34" charset="0"/>
              </a:endParaRPr>
            </a:p>
          </p:txBody>
        </p:sp>
      </p:grpSp>
      <p:sp>
        <p:nvSpPr>
          <p:cNvPr id="48" name="文本框 47"/>
          <p:cNvSpPr txBox="1"/>
          <p:nvPr/>
        </p:nvSpPr>
        <p:spPr>
          <a:xfrm>
            <a:off x="5249334" y="3537096"/>
            <a:ext cx="2969786" cy="1077218"/>
          </a:xfrm>
          <a:prstGeom prst="rect">
            <a:avLst/>
          </a:prstGeom>
          <a:noFill/>
        </p:spPr>
        <p:txBody>
          <a:bodyPr wrap="square" rtlCol="0">
            <a:spAutoFit/>
            <a:scene3d>
              <a:camera prst="orthographicFront"/>
              <a:lightRig rig="threePt" dir="t"/>
            </a:scene3d>
            <a:sp3d contourW="12700"/>
          </a:bodyPr>
          <a:lstStyle/>
          <a:p>
            <a:pPr algn="r"/>
            <a:r>
              <a:rPr lang="zh-CN" altLang="en-US" sz="2400" b="1" dirty="0">
                <a:solidFill>
                  <a:schemeClr val="tx1">
                    <a:lumMod val="75000"/>
                    <a:lumOff val="25000"/>
                  </a:schemeClr>
                </a:solidFill>
                <a:latin typeface="Century Gothic" panose="020B0502020202020204" pitchFamily="34" charset="0"/>
              </a:rPr>
              <a:t>这是一个</a:t>
            </a:r>
            <a:r>
              <a:rPr lang="zh-CN" altLang="en-US" sz="4000" b="1" dirty="0">
                <a:solidFill>
                  <a:schemeClr val="accent1"/>
                </a:solidFill>
                <a:latin typeface="Century Gothic" panose="020B0502020202020204" pitchFamily="34" charset="0"/>
              </a:rPr>
              <a:t>“</a:t>
            </a:r>
            <a:r>
              <a:rPr lang="en-US" altLang="zh-CN" sz="4000" b="1" dirty="0">
                <a:solidFill>
                  <a:schemeClr val="accent1"/>
                </a:solidFill>
                <a:latin typeface="Century Gothic" panose="020B0502020202020204" pitchFamily="34" charset="0"/>
              </a:rPr>
              <a:t>CO</a:t>
            </a:r>
            <a:r>
              <a:rPr lang="zh-CN" altLang="en-US" sz="4000" b="1" dirty="0">
                <a:solidFill>
                  <a:schemeClr val="accent1"/>
                </a:solidFill>
                <a:latin typeface="Century Gothic" panose="020B0502020202020204" pitchFamily="34" charset="0"/>
              </a:rPr>
              <a:t>”</a:t>
            </a:r>
            <a:r>
              <a:rPr lang="zh-CN" altLang="en-US" sz="2400" b="1" dirty="0">
                <a:solidFill>
                  <a:schemeClr val="tx1">
                    <a:lumMod val="75000"/>
                    <a:lumOff val="25000"/>
                  </a:schemeClr>
                </a:solidFill>
                <a:latin typeface="Century Gothic" panose="020B0502020202020204" pitchFamily="34" charset="0"/>
              </a:rPr>
              <a:t>的</a:t>
            </a:r>
            <a:endParaRPr lang="en-US" altLang="zh-CN" sz="2400" b="1" dirty="0">
              <a:solidFill>
                <a:schemeClr val="tx1">
                  <a:lumMod val="75000"/>
                  <a:lumOff val="25000"/>
                </a:schemeClr>
              </a:solidFill>
              <a:latin typeface="Century Gothic" panose="020B0502020202020204" pitchFamily="34" charset="0"/>
            </a:endParaRPr>
          </a:p>
          <a:p>
            <a:pPr algn="r"/>
            <a:r>
              <a:rPr lang="zh-CN" altLang="en-US" sz="2400" b="1" dirty="0">
                <a:solidFill>
                  <a:schemeClr val="tx1">
                    <a:lumMod val="75000"/>
                    <a:lumOff val="25000"/>
                  </a:schemeClr>
                </a:solidFill>
                <a:latin typeface="Century Gothic" panose="020B0502020202020204" pitchFamily="34" charset="0"/>
              </a:rPr>
              <a:t>课表</a:t>
            </a:r>
          </a:p>
        </p:txBody>
      </p:sp>
      <p:sp>
        <p:nvSpPr>
          <p:cNvPr id="46" name="文本框 45"/>
          <p:cNvSpPr txBox="1"/>
          <p:nvPr/>
        </p:nvSpPr>
        <p:spPr>
          <a:xfrm>
            <a:off x="4958648" y="1624500"/>
            <a:ext cx="3263988" cy="1077218"/>
          </a:xfrm>
          <a:prstGeom prst="rect">
            <a:avLst/>
          </a:prstGeom>
          <a:noFill/>
        </p:spPr>
        <p:txBody>
          <a:bodyPr wrap="square" rtlCol="0">
            <a:spAutoFit/>
            <a:scene3d>
              <a:camera prst="orthographicFront"/>
              <a:lightRig rig="threePt" dir="t"/>
            </a:scene3d>
            <a:sp3d contourW="12700"/>
          </a:bodyPr>
          <a:lstStyle/>
          <a:p>
            <a:pPr algn="r"/>
            <a:r>
              <a:rPr lang="zh-CN" altLang="en-US" sz="2400" b="1" dirty="0">
                <a:solidFill>
                  <a:schemeClr val="tx1">
                    <a:lumMod val="75000"/>
                    <a:lumOff val="25000"/>
                  </a:schemeClr>
                </a:solidFill>
                <a:latin typeface="Century Gothic" panose="020B0502020202020204" pitchFamily="34" charset="0"/>
              </a:rPr>
              <a:t>这是一个</a:t>
            </a:r>
            <a:r>
              <a:rPr lang="zh-CN" altLang="en-US" sz="4000" b="1" dirty="0">
                <a:solidFill>
                  <a:schemeClr val="accent1"/>
                </a:solidFill>
                <a:latin typeface="Century Gothic" panose="020B0502020202020204" pitchFamily="34" charset="0"/>
              </a:rPr>
              <a:t>简洁</a:t>
            </a:r>
            <a:r>
              <a:rPr lang="zh-CN" altLang="en-US" sz="2400" b="1" dirty="0">
                <a:solidFill>
                  <a:schemeClr val="tx1">
                    <a:lumMod val="75000"/>
                    <a:lumOff val="25000"/>
                  </a:schemeClr>
                </a:solidFill>
                <a:latin typeface="Century Gothic" panose="020B0502020202020204" pitchFamily="34" charset="0"/>
              </a:rPr>
              <a:t>的</a:t>
            </a:r>
            <a:endParaRPr lang="en-US" altLang="zh-CN" sz="2400" b="1" dirty="0">
              <a:solidFill>
                <a:schemeClr val="tx1">
                  <a:lumMod val="75000"/>
                  <a:lumOff val="25000"/>
                </a:schemeClr>
              </a:solidFill>
              <a:latin typeface="Century Gothic" panose="020B0502020202020204" pitchFamily="34" charset="0"/>
            </a:endParaRPr>
          </a:p>
          <a:p>
            <a:pPr algn="r"/>
            <a:r>
              <a:rPr lang="zh-CN" altLang="en-US" sz="2400" b="1" dirty="0">
                <a:solidFill>
                  <a:schemeClr val="tx1">
                    <a:lumMod val="75000"/>
                    <a:lumOff val="25000"/>
                  </a:schemeClr>
                </a:solidFill>
                <a:latin typeface="Century Gothic" panose="020B0502020202020204" pitchFamily="34" charset="0"/>
              </a:rPr>
              <a:t>课表</a:t>
            </a:r>
          </a:p>
        </p:txBody>
      </p:sp>
      <p:sp>
        <p:nvSpPr>
          <p:cNvPr id="30" name="文本框 29"/>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跳转至课表</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看课没烦恼</a:t>
            </a:r>
          </a:p>
        </p:txBody>
      </p:sp>
      <p:sp>
        <p:nvSpPr>
          <p:cNvPr id="31" name="文本框 30"/>
          <p:cNvSpPr txBox="1"/>
          <p:nvPr/>
        </p:nvSpPr>
        <p:spPr>
          <a:xfrm>
            <a:off x="1420557" y="2248714"/>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
        <p:nvSpPr>
          <p:cNvPr id="2" name="文本框 1">
            <a:extLst>
              <a:ext uri="{FF2B5EF4-FFF2-40B4-BE49-F238E27FC236}">
                <a16:creationId xmlns:a16="http://schemas.microsoft.com/office/drawing/2014/main" id="{F64A06E8-5A9C-42E5-87C5-75503076C4F3}"/>
              </a:ext>
            </a:extLst>
          </p:cNvPr>
          <p:cNvSpPr txBox="1"/>
          <p:nvPr/>
        </p:nvSpPr>
        <p:spPr>
          <a:xfrm>
            <a:off x="547277" y="4614314"/>
            <a:ext cx="5714978" cy="1754326"/>
          </a:xfrm>
          <a:prstGeom prst="rect">
            <a:avLst/>
          </a:prstGeom>
          <a:noFill/>
        </p:spPr>
        <p:txBody>
          <a:bodyPr wrap="square" rtlCol="0">
            <a:spAutoFit/>
          </a:bodyPr>
          <a:lstStyle/>
          <a:p>
            <a:r>
              <a:rPr lang="en-US" altLang="zh-CN" dirty="0">
                <a:solidFill>
                  <a:schemeClr val="accent1"/>
                </a:solidFill>
              </a:rPr>
              <a:t>—— </a:t>
            </a:r>
            <a:r>
              <a:rPr lang="zh-CN" altLang="en-US" dirty="0"/>
              <a:t>我们希望能做一个显示全校区不同课室的课程表，与以往的显示个人课程的课程表不同，我们的课表以课室为信息显示的对象（</a:t>
            </a:r>
            <a:r>
              <a:rPr lang="en-US" altLang="zh-CN" dirty="0"/>
              <a:t>CO</a:t>
            </a:r>
            <a:r>
              <a:rPr lang="zh-CN" altLang="en-US" dirty="0"/>
              <a:t>：</a:t>
            </a:r>
            <a:r>
              <a:rPr lang="en-US" altLang="zh-CN" dirty="0"/>
              <a:t>Classroom Oriented)</a:t>
            </a:r>
            <a:r>
              <a:rPr lang="zh-CN" altLang="en-US" dirty="0"/>
              <a:t>，让大家轻松获取不同课室的使用情况，提高教室的使用效率。这样的逻辑也让我们的课表未来能实现不同于传统课表的功能。</a:t>
            </a:r>
          </a:p>
        </p:txBody>
      </p:sp>
      <p:sp>
        <p:nvSpPr>
          <p:cNvPr id="3" name="文本框 2">
            <a:extLst>
              <a:ext uri="{FF2B5EF4-FFF2-40B4-BE49-F238E27FC236}">
                <a16:creationId xmlns:a16="http://schemas.microsoft.com/office/drawing/2014/main" id="{BF932E4D-FDED-4A95-9EEB-B9752246F342}"/>
              </a:ext>
            </a:extLst>
          </p:cNvPr>
          <p:cNvSpPr txBox="1"/>
          <p:nvPr/>
        </p:nvSpPr>
        <p:spPr>
          <a:xfrm>
            <a:off x="547277" y="2430781"/>
            <a:ext cx="5714978" cy="923330"/>
          </a:xfrm>
          <a:prstGeom prst="rect">
            <a:avLst/>
          </a:prstGeom>
          <a:noFill/>
        </p:spPr>
        <p:txBody>
          <a:bodyPr wrap="square" rtlCol="0">
            <a:spAutoFit/>
          </a:bodyPr>
          <a:lstStyle/>
          <a:p>
            <a:r>
              <a:rPr lang="en-US" altLang="zh-CN" dirty="0">
                <a:solidFill>
                  <a:schemeClr val="accent1"/>
                </a:solidFill>
              </a:rPr>
              <a:t>—— </a:t>
            </a:r>
            <a:r>
              <a:rPr lang="zh-CN" altLang="en-US" dirty="0"/>
              <a:t>我们希望该课表在查询、跳转功能上有一个好的表现，在这一方面也下了很多功夫，为了某些小细节上的优化付出了很多的努力，也是值得的。</a:t>
            </a:r>
          </a:p>
        </p:txBody>
      </p:sp>
    </p:spTree>
    <p:extLst>
      <p:ext uri="{BB962C8B-B14F-4D97-AF65-F5344CB8AC3E}">
        <p14:creationId xmlns:p14="http://schemas.microsoft.com/office/powerpoint/2010/main" val="356904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1000"/>
                                        <p:tgtEl>
                                          <p:spTgt spid="46"/>
                                        </p:tgtEl>
                                      </p:cBhvr>
                                    </p:animEffect>
                                    <p:anim calcmode="lin" valueType="num">
                                      <p:cBhvr>
                                        <p:cTn id="15" dur="1000" fill="hold"/>
                                        <p:tgtEl>
                                          <p:spTgt spid="46"/>
                                        </p:tgtEl>
                                        <p:attrNameLst>
                                          <p:attrName>ppt_x</p:attrName>
                                        </p:attrNameLst>
                                      </p:cBhvr>
                                      <p:tavLst>
                                        <p:tav tm="0">
                                          <p:val>
                                            <p:strVal val="#ppt_x"/>
                                          </p:val>
                                        </p:tav>
                                        <p:tav tm="100000">
                                          <p:val>
                                            <p:strVal val="#ppt_x"/>
                                          </p:val>
                                        </p:tav>
                                      </p:tavLst>
                                    </p:anim>
                                    <p:anim calcmode="lin" valueType="num">
                                      <p:cBhvr>
                                        <p:cTn id="16"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fade">
                                      <p:cBhvr>
                                        <p:cTn id="33" dur="1000"/>
                                        <p:tgtEl>
                                          <p:spTgt spid="48"/>
                                        </p:tgtEl>
                                      </p:cBhvr>
                                    </p:animEffect>
                                    <p:anim calcmode="lin" valueType="num">
                                      <p:cBhvr>
                                        <p:cTn id="34" dur="1000" fill="hold"/>
                                        <p:tgtEl>
                                          <p:spTgt spid="48"/>
                                        </p:tgtEl>
                                        <p:attrNameLst>
                                          <p:attrName>ppt_x</p:attrName>
                                        </p:attrNameLst>
                                      </p:cBhvr>
                                      <p:tavLst>
                                        <p:tav tm="0">
                                          <p:val>
                                            <p:strVal val="#ppt_x"/>
                                          </p:val>
                                        </p:tav>
                                        <p:tav tm="100000">
                                          <p:val>
                                            <p:strVal val="#ppt_x"/>
                                          </p:val>
                                        </p:tav>
                                      </p:tavLst>
                                    </p:anim>
                                    <p:anim calcmode="lin" valueType="num">
                                      <p:cBhvr>
                                        <p:cTn id="3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1000"/>
                                        <p:tgtEl>
                                          <p:spTgt spid="2"/>
                                        </p:tgtEl>
                                      </p:cBhvr>
                                    </p:animEffect>
                                    <p:anim calcmode="lin" valueType="num">
                                      <p:cBhvr>
                                        <p:cTn id="41" dur="1000" fill="hold"/>
                                        <p:tgtEl>
                                          <p:spTgt spid="2"/>
                                        </p:tgtEl>
                                        <p:attrNameLst>
                                          <p:attrName>ppt_x</p:attrName>
                                        </p:attrNameLst>
                                      </p:cBhvr>
                                      <p:tavLst>
                                        <p:tav tm="0">
                                          <p:val>
                                            <p:strVal val="#ppt_x"/>
                                          </p:val>
                                        </p:tav>
                                        <p:tav tm="100000">
                                          <p:val>
                                            <p:strVal val="#ppt_x"/>
                                          </p:val>
                                        </p:tav>
                                      </p:tavLst>
                                    </p:anim>
                                    <p:anim calcmode="lin" valueType="num">
                                      <p:cBhvr>
                                        <p:cTn id="4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6" grpId="0"/>
      <p:bldP spid="31" grpId="0"/>
      <p:bldP spid="2"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 name="îṩ1îḓé"/>
          <p:cNvSpPr/>
          <p:nvPr/>
        </p:nvSpPr>
        <p:spPr>
          <a:xfrm>
            <a:off x="6689826" y="2427982"/>
            <a:ext cx="790313" cy="1729025"/>
          </a:xfrm>
          <a:prstGeom prst="rect">
            <a:avLst/>
          </a:prstGeom>
          <a:solidFill>
            <a:schemeClr val="accent1"/>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p>
        </p:txBody>
      </p:sp>
      <p:sp>
        <p:nvSpPr>
          <p:cNvPr id="32" name="íṧḷíḓé"/>
          <p:cNvSpPr>
            <a:spLocks/>
          </p:cNvSpPr>
          <p:nvPr/>
        </p:nvSpPr>
        <p:spPr bwMode="auto">
          <a:xfrm>
            <a:off x="6892050" y="2521413"/>
            <a:ext cx="395402" cy="395049"/>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dirty="0"/>
          </a:p>
        </p:txBody>
      </p:sp>
      <p:grpSp>
        <p:nvGrpSpPr>
          <p:cNvPr id="33" name="组合 32"/>
          <p:cNvGrpSpPr/>
          <p:nvPr/>
        </p:nvGrpSpPr>
        <p:grpSpPr>
          <a:xfrm>
            <a:off x="5163598" y="3064657"/>
            <a:ext cx="1692612" cy="514952"/>
            <a:chOff x="2197445" y="2412894"/>
            <a:chExt cx="1973762" cy="600488"/>
          </a:xfrm>
        </p:grpSpPr>
        <p:sp>
          <p:nvSpPr>
            <p:cNvPr id="34" name="文本框 33"/>
            <p:cNvSpPr txBox="1"/>
            <p:nvPr/>
          </p:nvSpPr>
          <p:spPr>
            <a:xfrm>
              <a:off x="2273643" y="2412894"/>
              <a:ext cx="1821364" cy="358900"/>
            </a:xfrm>
            <a:prstGeom prst="rect">
              <a:avLst/>
            </a:prstGeom>
            <a:noFill/>
          </p:spPr>
          <p:txBody>
            <a:bodyPr wrap="square" rtlCol="0">
              <a:spAutoFit/>
              <a:scene3d>
                <a:camera prst="orthographicFront"/>
                <a:lightRig rig="threePt" dir="t"/>
              </a:scene3d>
              <a:sp3d contourW="12700"/>
            </a:bodyPr>
            <a:lstStyle/>
            <a:p>
              <a:pPr algn="ctr"/>
              <a:endParaRPr lang="zh-CN" altLang="en-US" sz="1400" b="1" dirty="0">
                <a:solidFill>
                  <a:schemeClr val="bg1"/>
                </a:solidFill>
                <a:latin typeface="Century Gothic" panose="020B0502020202020204" pitchFamily="34" charset="0"/>
              </a:endParaRPr>
            </a:p>
          </p:txBody>
        </p:sp>
        <p:sp>
          <p:nvSpPr>
            <p:cNvPr id="35" name="文本框 34"/>
            <p:cNvSpPr txBox="1"/>
            <p:nvPr/>
          </p:nvSpPr>
          <p:spPr>
            <a:xfrm>
              <a:off x="2197445" y="2737777"/>
              <a:ext cx="1973762" cy="275605"/>
            </a:xfrm>
            <a:prstGeom prst="rect">
              <a:avLst/>
            </a:prstGeom>
            <a:noFill/>
          </p:spPr>
          <p:txBody>
            <a:bodyPr wrap="square" rtlCol="0">
              <a:spAutoFit/>
              <a:scene3d>
                <a:camera prst="orthographicFront"/>
                <a:lightRig rig="threePt" dir="t"/>
              </a:scene3d>
              <a:sp3d contourW="12700"/>
            </a:bodyPr>
            <a:lstStyle/>
            <a:p>
              <a:pPr algn="ctr">
                <a:lnSpc>
                  <a:spcPct val="114000"/>
                </a:lnSpc>
              </a:pPr>
              <a:endParaRPr lang="en-US" altLang="zh-CN" sz="900" dirty="0">
                <a:solidFill>
                  <a:schemeClr val="bg1"/>
                </a:solidFill>
                <a:latin typeface="Century Gothic" panose="020B0502020202020204" pitchFamily="34" charset="0"/>
                <a:ea typeface="+mj-ea"/>
              </a:endParaRPr>
            </a:p>
          </p:txBody>
        </p:sp>
      </p:grpSp>
      <p:sp>
        <p:nvSpPr>
          <p:cNvPr id="16" name="íŝ1ïdê"/>
          <p:cNvSpPr/>
          <p:nvPr/>
        </p:nvSpPr>
        <p:spPr>
          <a:xfrm>
            <a:off x="6681359" y="4363914"/>
            <a:ext cx="790313" cy="1729025"/>
          </a:xfrm>
          <a:prstGeom prst="rect">
            <a:avLst/>
          </a:prstGeom>
          <a:solidFill>
            <a:schemeClr val="tx2">
              <a:lumMod val="50000"/>
            </a:scheme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p>
        </p:txBody>
      </p:sp>
      <p:sp>
        <p:nvSpPr>
          <p:cNvPr id="22" name="îsļîḓê"/>
          <p:cNvSpPr/>
          <p:nvPr/>
        </p:nvSpPr>
        <p:spPr>
          <a:xfrm>
            <a:off x="9325786" y="2427985"/>
            <a:ext cx="790313" cy="1729025"/>
          </a:xfrm>
          <a:prstGeom prst="rect">
            <a:avLst/>
          </a:prstGeom>
          <a:solidFill>
            <a:schemeClr val="tx2">
              <a:lumMod val="50000"/>
            </a:scheme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p>
        </p:txBody>
      </p:sp>
      <p:sp>
        <p:nvSpPr>
          <p:cNvPr id="10" name="iS1ïdé"/>
          <p:cNvSpPr/>
          <p:nvPr/>
        </p:nvSpPr>
        <p:spPr>
          <a:xfrm>
            <a:off x="9334252" y="4372383"/>
            <a:ext cx="790313" cy="1729025"/>
          </a:xfrm>
          <a:prstGeom prst="rect">
            <a:avLst/>
          </a:prstGeom>
          <a:solidFill>
            <a:schemeClr val="accent1"/>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p>
        </p:txBody>
      </p:sp>
      <p:sp>
        <p:nvSpPr>
          <p:cNvPr id="45" name="文本框 44"/>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有详情有图</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不用问百度</a:t>
            </a:r>
          </a:p>
        </p:txBody>
      </p:sp>
      <p:sp>
        <p:nvSpPr>
          <p:cNvPr id="46" name="文本框 45"/>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pic>
        <p:nvPicPr>
          <p:cNvPr id="3" name="图片 2">
            <a:extLst>
              <a:ext uri="{FF2B5EF4-FFF2-40B4-BE49-F238E27FC236}">
                <a16:creationId xmlns:a16="http://schemas.microsoft.com/office/drawing/2014/main" id="{46237B7F-5105-4AF6-8AB7-C4442561BB75}"/>
              </a:ext>
            </a:extLst>
          </p:cNvPr>
          <p:cNvPicPr>
            <a:picLocks noChangeAspect="1"/>
          </p:cNvPicPr>
          <p:nvPr/>
        </p:nvPicPr>
        <p:blipFill>
          <a:blip r:embed="rId3"/>
          <a:stretch>
            <a:fillRect/>
          </a:stretch>
        </p:blipFill>
        <p:spPr>
          <a:xfrm>
            <a:off x="5003804" y="2421245"/>
            <a:ext cx="1684879" cy="1735762"/>
          </a:xfrm>
          <a:prstGeom prst="rect">
            <a:avLst/>
          </a:prstGeom>
        </p:spPr>
      </p:pic>
      <p:pic>
        <p:nvPicPr>
          <p:cNvPr id="5" name="图片 4">
            <a:extLst>
              <a:ext uri="{FF2B5EF4-FFF2-40B4-BE49-F238E27FC236}">
                <a16:creationId xmlns:a16="http://schemas.microsoft.com/office/drawing/2014/main" id="{6F904A6F-29BF-4286-BD8C-0D198253B86C}"/>
              </a:ext>
            </a:extLst>
          </p:cNvPr>
          <p:cNvPicPr>
            <a:picLocks noChangeAspect="1"/>
          </p:cNvPicPr>
          <p:nvPr/>
        </p:nvPicPr>
        <p:blipFill>
          <a:blip r:embed="rId4"/>
          <a:stretch>
            <a:fillRect/>
          </a:stretch>
        </p:blipFill>
        <p:spPr>
          <a:xfrm>
            <a:off x="7643184" y="2427986"/>
            <a:ext cx="1684879" cy="1730800"/>
          </a:xfrm>
          <a:prstGeom prst="rect">
            <a:avLst/>
          </a:prstGeom>
        </p:spPr>
      </p:pic>
      <p:pic>
        <p:nvPicPr>
          <p:cNvPr id="7" name="图片 6">
            <a:extLst>
              <a:ext uri="{FF2B5EF4-FFF2-40B4-BE49-F238E27FC236}">
                <a16:creationId xmlns:a16="http://schemas.microsoft.com/office/drawing/2014/main" id="{F9FBB990-018F-4F59-9EA8-AE0E40AD157B}"/>
              </a:ext>
            </a:extLst>
          </p:cNvPr>
          <p:cNvPicPr>
            <a:picLocks noChangeAspect="1"/>
          </p:cNvPicPr>
          <p:nvPr/>
        </p:nvPicPr>
        <p:blipFill>
          <a:blip r:embed="rId5"/>
          <a:stretch>
            <a:fillRect/>
          </a:stretch>
        </p:blipFill>
        <p:spPr>
          <a:xfrm>
            <a:off x="4995337" y="4363915"/>
            <a:ext cx="1686020" cy="1735762"/>
          </a:xfrm>
          <a:prstGeom prst="rect">
            <a:avLst/>
          </a:prstGeom>
        </p:spPr>
      </p:pic>
      <p:pic>
        <p:nvPicPr>
          <p:cNvPr id="11" name="图片 10">
            <a:extLst>
              <a:ext uri="{FF2B5EF4-FFF2-40B4-BE49-F238E27FC236}">
                <a16:creationId xmlns:a16="http://schemas.microsoft.com/office/drawing/2014/main" id="{E52B1C7E-CB5E-4893-BA56-C1DCB03FC9E1}"/>
              </a:ext>
            </a:extLst>
          </p:cNvPr>
          <p:cNvPicPr>
            <a:picLocks noChangeAspect="1"/>
          </p:cNvPicPr>
          <p:nvPr/>
        </p:nvPicPr>
        <p:blipFill>
          <a:blip r:embed="rId6"/>
          <a:stretch>
            <a:fillRect/>
          </a:stretch>
        </p:blipFill>
        <p:spPr>
          <a:xfrm>
            <a:off x="7648232" y="4372384"/>
            <a:ext cx="1686020" cy="1743640"/>
          </a:xfrm>
          <a:prstGeom prst="rect">
            <a:avLst/>
          </a:prstGeom>
        </p:spPr>
      </p:pic>
      <p:sp>
        <p:nvSpPr>
          <p:cNvPr id="47" name="íṧḷíḓé">
            <a:extLst>
              <a:ext uri="{FF2B5EF4-FFF2-40B4-BE49-F238E27FC236}">
                <a16:creationId xmlns:a16="http://schemas.microsoft.com/office/drawing/2014/main" id="{992D6B4D-A4E4-4A8D-A0B9-ADF61999B51B}"/>
              </a:ext>
            </a:extLst>
          </p:cNvPr>
          <p:cNvSpPr>
            <a:spLocks/>
          </p:cNvSpPr>
          <p:nvPr/>
        </p:nvSpPr>
        <p:spPr bwMode="auto">
          <a:xfrm>
            <a:off x="9524380" y="2614550"/>
            <a:ext cx="395402" cy="395049"/>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a:p>
        </p:txBody>
      </p:sp>
      <p:sp>
        <p:nvSpPr>
          <p:cNvPr id="48" name="íṧḷíḓé">
            <a:extLst>
              <a:ext uri="{FF2B5EF4-FFF2-40B4-BE49-F238E27FC236}">
                <a16:creationId xmlns:a16="http://schemas.microsoft.com/office/drawing/2014/main" id="{4EBC4231-76F3-47AF-BF50-E1BBEAC98A3A}"/>
              </a:ext>
            </a:extLst>
          </p:cNvPr>
          <p:cNvSpPr>
            <a:spLocks/>
          </p:cNvSpPr>
          <p:nvPr/>
        </p:nvSpPr>
        <p:spPr bwMode="auto">
          <a:xfrm>
            <a:off x="6887281" y="4677237"/>
            <a:ext cx="395402" cy="395049"/>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a:p>
        </p:txBody>
      </p:sp>
      <p:sp>
        <p:nvSpPr>
          <p:cNvPr id="49" name="íṧḷíḓé">
            <a:extLst>
              <a:ext uri="{FF2B5EF4-FFF2-40B4-BE49-F238E27FC236}">
                <a16:creationId xmlns:a16="http://schemas.microsoft.com/office/drawing/2014/main" id="{2EC4FEC4-CF5E-4D16-96BF-81478774684B}"/>
              </a:ext>
            </a:extLst>
          </p:cNvPr>
          <p:cNvSpPr>
            <a:spLocks/>
          </p:cNvSpPr>
          <p:nvPr/>
        </p:nvSpPr>
        <p:spPr bwMode="auto">
          <a:xfrm>
            <a:off x="9532846" y="4668772"/>
            <a:ext cx="395402" cy="395049"/>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a:p>
        </p:txBody>
      </p:sp>
    </p:spTree>
    <p:extLst>
      <p:ext uri="{BB962C8B-B14F-4D97-AF65-F5344CB8AC3E}">
        <p14:creationId xmlns:p14="http://schemas.microsoft.com/office/powerpoint/2010/main" val="10382516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1000"/>
                                        <p:tgtEl>
                                          <p:spTgt spid="32"/>
                                        </p:tgtEl>
                                      </p:cBhvr>
                                    </p:animEffect>
                                    <p:anim calcmode="lin" valueType="num">
                                      <p:cBhvr>
                                        <p:cTn id="13" dur="1000" fill="hold"/>
                                        <p:tgtEl>
                                          <p:spTgt spid="32"/>
                                        </p:tgtEl>
                                        <p:attrNameLst>
                                          <p:attrName>ppt_x</p:attrName>
                                        </p:attrNameLst>
                                      </p:cBhvr>
                                      <p:tavLst>
                                        <p:tav tm="0">
                                          <p:val>
                                            <p:strVal val="#ppt_x"/>
                                          </p:val>
                                        </p:tav>
                                        <p:tav tm="100000">
                                          <p:val>
                                            <p:strVal val="#ppt_x"/>
                                          </p:val>
                                        </p:tav>
                                      </p:tavLst>
                                    </p:anim>
                                    <p:anim calcmode="lin" valueType="num">
                                      <p:cBhvr>
                                        <p:cTn id="14" dur="1000" fill="hold"/>
                                        <p:tgtEl>
                                          <p:spTgt spid="3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1000"/>
                                        <p:tgtEl>
                                          <p:spTgt spid="33"/>
                                        </p:tgtEl>
                                      </p:cBhvr>
                                    </p:animEffect>
                                    <p:anim calcmode="lin" valueType="num">
                                      <p:cBhvr>
                                        <p:cTn id="18" dur="1000" fill="hold"/>
                                        <p:tgtEl>
                                          <p:spTgt spid="33"/>
                                        </p:tgtEl>
                                        <p:attrNameLst>
                                          <p:attrName>ppt_x</p:attrName>
                                        </p:attrNameLst>
                                      </p:cBhvr>
                                      <p:tavLst>
                                        <p:tav tm="0">
                                          <p:val>
                                            <p:strVal val="#ppt_x"/>
                                          </p:val>
                                        </p:tav>
                                        <p:tav tm="100000">
                                          <p:val>
                                            <p:strVal val="#ppt_x"/>
                                          </p:val>
                                        </p:tav>
                                      </p:tavLst>
                                    </p:anim>
                                    <p:anim calcmode="lin" valueType="num">
                                      <p:cBhvr>
                                        <p:cTn id="19" dur="1000" fill="hold"/>
                                        <p:tgtEl>
                                          <p:spTgt spid="3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000"/>
                                        <p:tgtEl>
                                          <p:spTgt spid="22"/>
                                        </p:tgtEl>
                                      </p:cBhvr>
                                    </p:animEffect>
                                    <p:anim calcmode="lin" valueType="num">
                                      <p:cBhvr>
                                        <p:cTn id="28" dur="1000" fill="hold"/>
                                        <p:tgtEl>
                                          <p:spTgt spid="22"/>
                                        </p:tgtEl>
                                        <p:attrNameLst>
                                          <p:attrName>ppt_x</p:attrName>
                                        </p:attrNameLst>
                                      </p:cBhvr>
                                      <p:tavLst>
                                        <p:tav tm="0">
                                          <p:val>
                                            <p:strVal val="#ppt_x"/>
                                          </p:val>
                                        </p:tav>
                                        <p:tav tm="100000">
                                          <p:val>
                                            <p:strVal val="#ppt_x"/>
                                          </p:val>
                                        </p:tav>
                                      </p:tavLst>
                                    </p:anim>
                                    <p:anim calcmode="lin" valueType="num">
                                      <p:cBhvr>
                                        <p:cTn id="29" dur="1000" fill="hold"/>
                                        <p:tgtEl>
                                          <p:spTgt spid="2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1000"/>
                                        <p:tgtEl>
                                          <p:spTgt spid="47"/>
                                        </p:tgtEl>
                                      </p:cBhvr>
                                    </p:animEffect>
                                    <p:anim calcmode="lin" valueType="num">
                                      <p:cBhvr>
                                        <p:cTn id="38" dur="1000" fill="hold"/>
                                        <p:tgtEl>
                                          <p:spTgt spid="47"/>
                                        </p:tgtEl>
                                        <p:attrNameLst>
                                          <p:attrName>ppt_x</p:attrName>
                                        </p:attrNameLst>
                                      </p:cBhvr>
                                      <p:tavLst>
                                        <p:tav tm="0">
                                          <p:val>
                                            <p:strVal val="#ppt_x"/>
                                          </p:val>
                                        </p:tav>
                                        <p:tav tm="100000">
                                          <p:val>
                                            <p:strVal val="#ppt_x"/>
                                          </p:val>
                                        </p:tav>
                                      </p:tavLst>
                                    </p:anim>
                                    <p:anim calcmode="lin" valueType="num">
                                      <p:cBhvr>
                                        <p:cTn id="39" dur="1000" fill="hold"/>
                                        <p:tgtEl>
                                          <p:spTgt spid="4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fade">
                                      <p:cBhvr>
                                        <p:cTn id="42" dur="1000"/>
                                        <p:tgtEl>
                                          <p:spTgt spid="48"/>
                                        </p:tgtEl>
                                      </p:cBhvr>
                                    </p:animEffect>
                                    <p:anim calcmode="lin" valueType="num">
                                      <p:cBhvr>
                                        <p:cTn id="43" dur="1000" fill="hold"/>
                                        <p:tgtEl>
                                          <p:spTgt spid="48"/>
                                        </p:tgtEl>
                                        <p:attrNameLst>
                                          <p:attrName>ppt_x</p:attrName>
                                        </p:attrNameLst>
                                      </p:cBhvr>
                                      <p:tavLst>
                                        <p:tav tm="0">
                                          <p:val>
                                            <p:strVal val="#ppt_x"/>
                                          </p:val>
                                        </p:tav>
                                        <p:tav tm="100000">
                                          <p:val>
                                            <p:strVal val="#ppt_x"/>
                                          </p:val>
                                        </p:tav>
                                      </p:tavLst>
                                    </p:anim>
                                    <p:anim calcmode="lin" valueType="num">
                                      <p:cBhvr>
                                        <p:cTn id="44" dur="1000" fill="hold"/>
                                        <p:tgtEl>
                                          <p:spTgt spid="48"/>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1000"/>
                                        <p:tgtEl>
                                          <p:spTgt spid="49"/>
                                        </p:tgtEl>
                                      </p:cBhvr>
                                    </p:animEffect>
                                    <p:anim calcmode="lin" valueType="num">
                                      <p:cBhvr>
                                        <p:cTn id="48" dur="1000" fill="hold"/>
                                        <p:tgtEl>
                                          <p:spTgt spid="49"/>
                                        </p:tgtEl>
                                        <p:attrNameLst>
                                          <p:attrName>ppt_x</p:attrName>
                                        </p:attrNameLst>
                                      </p:cBhvr>
                                      <p:tavLst>
                                        <p:tav tm="0">
                                          <p:val>
                                            <p:strVal val="#ppt_x"/>
                                          </p:val>
                                        </p:tav>
                                        <p:tav tm="100000">
                                          <p:val>
                                            <p:strVal val="#ppt_x"/>
                                          </p:val>
                                        </p:tav>
                                      </p:tavLst>
                                    </p:anim>
                                    <p:anim calcmode="lin" valueType="num">
                                      <p:cBhvr>
                                        <p:cTn id="49" dur="1000" fill="hold"/>
                                        <p:tgtEl>
                                          <p:spTgt spid="49"/>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000"/>
                                        <p:tgtEl>
                                          <p:spTgt spid="3"/>
                                        </p:tgtEl>
                                      </p:cBhvr>
                                    </p:animEffect>
                                    <p:anim calcmode="lin" valueType="num">
                                      <p:cBhvr>
                                        <p:cTn id="53" dur="1000" fill="hold"/>
                                        <p:tgtEl>
                                          <p:spTgt spid="3"/>
                                        </p:tgtEl>
                                        <p:attrNameLst>
                                          <p:attrName>ppt_x</p:attrName>
                                        </p:attrNameLst>
                                      </p:cBhvr>
                                      <p:tavLst>
                                        <p:tav tm="0">
                                          <p:val>
                                            <p:strVal val="#ppt_x"/>
                                          </p:val>
                                        </p:tav>
                                        <p:tav tm="100000">
                                          <p:val>
                                            <p:strVal val="#ppt_x"/>
                                          </p:val>
                                        </p:tav>
                                      </p:tavLst>
                                    </p:anim>
                                    <p:anim calcmode="lin" valueType="num">
                                      <p:cBhvr>
                                        <p:cTn id="54" dur="1000" fill="hold"/>
                                        <p:tgtEl>
                                          <p:spTgt spid="3"/>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1000"/>
                                        <p:tgtEl>
                                          <p:spTgt spid="5"/>
                                        </p:tgtEl>
                                      </p:cBhvr>
                                    </p:animEffect>
                                    <p:anim calcmode="lin" valueType="num">
                                      <p:cBhvr>
                                        <p:cTn id="58" dur="1000" fill="hold"/>
                                        <p:tgtEl>
                                          <p:spTgt spid="5"/>
                                        </p:tgtEl>
                                        <p:attrNameLst>
                                          <p:attrName>ppt_x</p:attrName>
                                        </p:attrNameLst>
                                      </p:cBhvr>
                                      <p:tavLst>
                                        <p:tav tm="0">
                                          <p:val>
                                            <p:strVal val="#ppt_x"/>
                                          </p:val>
                                        </p:tav>
                                        <p:tav tm="100000">
                                          <p:val>
                                            <p:strVal val="#ppt_x"/>
                                          </p:val>
                                        </p:tav>
                                      </p:tavLst>
                                    </p:anim>
                                    <p:anim calcmode="lin" valueType="num">
                                      <p:cBhvr>
                                        <p:cTn id="59" dur="1000" fill="hold"/>
                                        <p:tgtEl>
                                          <p:spTgt spid="5"/>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1000"/>
                                        <p:tgtEl>
                                          <p:spTgt spid="7"/>
                                        </p:tgtEl>
                                      </p:cBhvr>
                                    </p:animEffect>
                                    <p:anim calcmode="lin" valueType="num">
                                      <p:cBhvr>
                                        <p:cTn id="63" dur="1000" fill="hold"/>
                                        <p:tgtEl>
                                          <p:spTgt spid="7"/>
                                        </p:tgtEl>
                                        <p:attrNameLst>
                                          <p:attrName>ppt_x</p:attrName>
                                        </p:attrNameLst>
                                      </p:cBhvr>
                                      <p:tavLst>
                                        <p:tav tm="0">
                                          <p:val>
                                            <p:strVal val="#ppt_x"/>
                                          </p:val>
                                        </p:tav>
                                        <p:tav tm="100000">
                                          <p:val>
                                            <p:strVal val="#ppt_x"/>
                                          </p:val>
                                        </p:tav>
                                      </p:tavLst>
                                    </p:anim>
                                    <p:anim calcmode="lin" valueType="num">
                                      <p:cBhvr>
                                        <p:cTn id="64" dur="1000" fill="hold"/>
                                        <p:tgtEl>
                                          <p:spTgt spid="7"/>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1000"/>
                                        <p:tgtEl>
                                          <p:spTgt spid="11"/>
                                        </p:tgtEl>
                                      </p:cBhvr>
                                    </p:animEffect>
                                    <p:anim calcmode="lin" valueType="num">
                                      <p:cBhvr>
                                        <p:cTn id="68" dur="1000" fill="hold"/>
                                        <p:tgtEl>
                                          <p:spTgt spid="11"/>
                                        </p:tgtEl>
                                        <p:attrNameLst>
                                          <p:attrName>ppt_x</p:attrName>
                                        </p:attrNameLst>
                                      </p:cBhvr>
                                      <p:tavLst>
                                        <p:tav tm="0">
                                          <p:val>
                                            <p:strVal val="#ppt_x"/>
                                          </p:val>
                                        </p:tav>
                                        <p:tav tm="100000">
                                          <p:val>
                                            <p:strVal val="#ppt_x"/>
                                          </p:val>
                                        </p:tav>
                                      </p:tavLst>
                                    </p:anim>
                                    <p:anim calcmode="lin" valueType="num">
                                      <p:cBhvr>
                                        <p:cTn id="6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16" grpId="0" animBg="1"/>
      <p:bldP spid="22" grpId="0" animBg="1"/>
      <p:bldP spid="10" grpId="0" animBg="1"/>
      <p:bldP spid="47" grpId="0" animBg="1"/>
      <p:bldP spid="48" grpId="0" animBg="1"/>
      <p:bldP spid="49"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87194" y="1000481"/>
            <a:ext cx="11217612" cy="5809992"/>
          </a:xfrm>
          <a:prstGeom prst="rect">
            <a:avLst/>
          </a:prstGeom>
        </p:spPr>
      </p:pic>
      <p:sp>
        <p:nvSpPr>
          <p:cNvPr id="5" name="矩形 4"/>
          <p:cNvSpPr/>
          <p:nvPr/>
        </p:nvSpPr>
        <p:spPr>
          <a:xfrm rot="5400000">
            <a:off x="5547455" y="189934"/>
            <a:ext cx="1097090" cy="215695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477079" y="958312"/>
            <a:ext cx="1237839" cy="646331"/>
          </a:xfrm>
          <a:prstGeom prst="rect">
            <a:avLst/>
          </a:prstGeom>
          <a:noFill/>
        </p:spPr>
        <p:txBody>
          <a:bodyPr wrap="none" rtlCol="0">
            <a:spAutoFit/>
            <a:scene3d>
              <a:camera prst="orthographicFront"/>
              <a:lightRig rig="threePt" dir="t"/>
            </a:scene3d>
            <a:sp3d contourW="12700"/>
          </a:bodyPr>
          <a:lstStyle/>
          <a:p>
            <a:pPr algn="ctr"/>
            <a:r>
              <a:rPr lang="zh-CN" altLang="en-US" sz="3600" b="1" dirty="0">
                <a:solidFill>
                  <a:schemeClr val="bg1"/>
                </a:solidFill>
                <a:latin typeface="Century Gothic" panose="020B0502020202020204" pitchFamily="34" charset="0"/>
              </a:rPr>
              <a:t>目 录</a:t>
            </a:r>
          </a:p>
        </p:txBody>
      </p:sp>
      <p:sp>
        <p:nvSpPr>
          <p:cNvPr id="7" name="文本框 6"/>
          <p:cNvSpPr txBox="1"/>
          <p:nvPr/>
        </p:nvSpPr>
        <p:spPr>
          <a:xfrm>
            <a:off x="4580201" y="1977451"/>
            <a:ext cx="3031599" cy="769441"/>
          </a:xfrm>
          <a:prstGeom prst="rect">
            <a:avLst/>
          </a:prstGeom>
          <a:noFill/>
        </p:spPr>
        <p:txBody>
          <a:bodyPr wrap="none" rtlCol="0">
            <a:spAutoFit/>
            <a:scene3d>
              <a:camera prst="orthographicFront"/>
              <a:lightRig rig="threePt" dir="t"/>
            </a:scene3d>
            <a:sp3d contourW="12700"/>
          </a:bodyPr>
          <a:lstStyle/>
          <a:p>
            <a:pPr algn="ctr"/>
            <a:r>
              <a:rPr lang="en-US" altLang="zh-CN" sz="4400" dirty="0">
                <a:solidFill>
                  <a:schemeClr val="accent1"/>
                </a:solidFill>
                <a:latin typeface="Century Gothic" panose="020B0502020202020204" pitchFamily="34" charset="0"/>
              </a:rPr>
              <a:t>CONTENTS</a:t>
            </a:r>
            <a:endParaRPr lang="zh-CN" altLang="en-US" sz="4400" dirty="0">
              <a:solidFill>
                <a:schemeClr val="accent1"/>
              </a:solidFill>
              <a:latin typeface="Century Gothic" panose="020B0502020202020204" pitchFamily="34" charset="0"/>
            </a:endParaRPr>
          </a:p>
        </p:txBody>
      </p:sp>
      <p:sp>
        <p:nvSpPr>
          <p:cNvPr id="8" name="菱形 7"/>
          <p:cNvSpPr/>
          <p:nvPr/>
        </p:nvSpPr>
        <p:spPr>
          <a:xfrm>
            <a:off x="1981200" y="3014663"/>
            <a:ext cx="1574800" cy="1574800"/>
          </a:xfrm>
          <a:prstGeom prst="diamond">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a:off x="4207003" y="3014663"/>
            <a:ext cx="1574800" cy="1574800"/>
          </a:xfrm>
          <a:prstGeom prst="diamond">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a:off x="6432806" y="3014663"/>
            <a:ext cx="1574800" cy="1574800"/>
          </a:xfrm>
          <a:prstGeom prst="diamond">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a:off x="8658608" y="3014663"/>
            <a:ext cx="1574800" cy="1574800"/>
          </a:xfrm>
          <a:prstGeom prst="diamond">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5400000">
            <a:off x="5846046" y="5792431"/>
            <a:ext cx="525204" cy="1032588"/>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5554642" y="6139448"/>
            <a:ext cx="1108116" cy="338554"/>
          </a:xfrm>
          <a:prstGeom prst="rect">
            <a:avLst/>
          </a:prstGeom>
          <a:noFill/>
        </p:spPr>
        <p:txBody>
          <a:bodyPr wrap="square" rtlCol="0">
            <a:spAutoFit/>
            <a:scene3d>
              <a:camera prst="orthographicFront"/>
              <a:lightRig rig="threePt" dir="t"/>
            </a:scene3d>
            <a:sp3d contourW="12700"/>
          </a:bodyPr>
          <a:lstStyle/>
          <a:p>
            <a:pPr algn="ctr"/>
            <a:r>
              <a:rPr lang="en-US" altLang="zh-CN" sz="1600" i="1" dirty="0">
                <a:solidFill>
                  <a:schemeClr val="bg1"/>
                </a:solidFill>
                <a:latin typeface="Century Gothic" panose="020B0502020202020204" pitchFamily="34" charset="0"/>
              </a:rPr>
              <a:t>&lt; / &gt;</a:t>
            </a:r>
            <a:endParaRPr lang="zh-CN" altLang="en-US" sz="1600" i="1" dirty="0">
              <a:solidFill>
                <a:schemeClr val="bg1"/>
              </a:solidFill>
              <a:latin typeface="Century Gothic" panose="020B0502020202020204" pitchFamily="34" charset="0"/>
            </a:endParaRPr>
          </a:p>
        </p:txBody>
      </p:sp>
      <p:sp>
        <p:nvSpPr>
          <p:cNvPr id="15" name="文本框 14"/>
          <p:cNvSpPr txBox="1"/>
          <p:nvPr/>
        </p:nvSpPr>
        <p:spPr>
          <a:xfrm>
            <a:off x="2099189" y="4755124"/>
            <a:ext cx="1338828" cy="369332"/>
          </a:xfrm>
          <a:prstGeom prst="rect">
            <a:avLst/>
          </a:prstGeom>
          <a:noFill/>
        </p:spPr>
        <p:txBody>
          <a:bodyPr wrap="none" rtlCol="0">
            <a:spAutoFit/>
            <a:scene3d>
              <a:camera prst="orthographicFront"/>
              <a:lightRig rig="threePt" dir="t"/>
            </a:scene3d>
            <a:sp3d contourW="12700"/>
          </a:bodyPr>
          <a:lstStyle/>
          <a:p>
            <a:pPr algn="ctr"/>
            <a:r>
              <a:rPr lang="zh-CN" altLang="en-US" b="1" dirty="0">
                <a:solidFill>
                  <a:schemeClr val="accent2"/>
                </a:solidFill>
                <a:latin typeface="Century Gothic" panose="020B0502020202020204" pitchFamily="34" charset="0"/>
              </a:rPr>
              <a:t>想法的诞生</a:t>
            </a:r>
            <a:endParaRPr lang="en-US" altLang="zh-CN" b="1" dirty="0">
              <a:solidFill>
                <a:schemeClr val="accent2"/>
              </a:solidFill>
              <a:latin typeface="Century Gothic" panose="020B0502020202020204" pitchFamily="34" charset="0"/>
            </a:endParaRPr>
          </a:p>
        </p:txBody>
      </p:sp>
      <p:sp>
        <p:nvSpPr>
          <p:cNvPr id="19" name="文本框 18"/>
          <p:cNvSpPr txBox="1"/>
          <p:nvPr/>
        </p:nvSpPr>
        <p:spPr>
          <a:xfrm>
            <a:off x="4094157" y="4755124"/>
            <a:ext cx="1800493" cy="369332"/>
          </a:xfrm>
          <a:prstGeom prst="rect">
            <a:avLst/>
          </a:prstGeom>
          <a:noFill/>
        </p:spPr>
        <p:txBody>
          <a:bodyPr wrap="none" rtlCol="0">
            <a:spAutoFit/>
            <a:scene3d>
              <a:camera prst="orthographicFront"/>
              <a:lightRig rig="threePt" dir="t"/>
            </a:scene3d>
            <a:sp3d contourW="12700"/>
          </a:bodyPr>
          <a:lstStyle/>
          <a:p>
            <a:pPr algn="ctr"/>
            <a:r>
              <a:rPr lang="zh-CN" altLang="en-US" b="1" dirty="0">
                <a:solidFill>
                  <a:schemeClr val="accent2"/>
                </a:solidFill>
                <a:latin typeface="Century Gothic" panose="020B0502020202020204" pitchFamily="34" charset="0"/>
              </a:rPr>
              <a:t>实现方式的选择</a:t>
            </a:r>
          </a:p>
        </p:txBody>
      </p:sp>
      <p:sp>
        <p:nvSpPr>
          <p:cNvPr id="22" name="文本框 21"/>
          <p:cNvSpPr txBox="1"/>
          <p:nvPr/>
        </p:nvSpPr>
        <p:spPr>
          <a:xfrm>
            <a:off x="6666210" y="4755124"/>
            <a:ext cx="1107996" cy="369332"/>
          </a:xfrm>
          <a:prstGeom prst="rect">
            <a:avLst/>
          </a:prstGeom>
          <a:noFill/>
        </p:spPr>
        <p:txBody>
          <a:bodyPr wrap="none" rtlCol="0">
            <a:spAutoFit/>
            <a:scene3d>
              <a:camera prst="orthographicFront"/>
              <a:lightRig rig="threePt" dir="t"/>
            </a:scene3d>
            <a:sp3d contourW="12700"/>
          </a:bodyPr>
          <a:lstStyle/>
          <a:p>
            <a:pPr algn="ctr"/>
            <a:r>
              <a:rPr lang="zh-CN" altLang="en-US" b="1" dirty="0">
                <a:solidFill>
                  <a:schemeClr val="accent2"/>
                </a:solidFill>
                <a:latin typeface="Century Gothic" panose="020B0502020202020204" pitchFamily="34" charset="0"/>
              </a:rPr>
              <a:t>具体功能</a:t>
            </a:r>
          </a:p>
        </p:txBody>
      </p:sp>
      <p:sp>
        <p:nvSpPr>
          <p:cNvPr id="25" name="文本框 24"/>
          <p:cNvSpPr txBox="1"/>
          <p:nvPr/>
        </p:nvSpPr>
        <p:spPr>
          <a:xfrm>
            <a:off x="8430349" y="4755124"/>
            <a:ext cx="2031325" cy="369332"/>
          </a:xfrm>
          <a:prstGeom prst="rect">
            <a:avLst/>
          </a:prstGeom>
          <a:noFill/>
        </p:spPr>
        <p:txBody>
          <a:bodyPr wrap="none" rtlCol="0">
            <a:spAutoFit/>
            <a:scene3d>
              <a:camera prst="orthographicFront"/>
              <a:lightRig rig="threePt" dir="t"/>
            </a:scene3d>
            <a:sp3d contourW="12700"/>
          </a:bodyPr>
          <a:lstStyle/>
          <a:p>
            <a:pPr algn="ctr"/>
            <a:r>
              <a:rPr lang="zh-CN" altLang="en-US" b="1" dirty="0">
                <a:solidFill>
                  <a:schemeClr val="accent2"/>
                </a:solidFill>
                <a:latin typeface="Century Gothic" panose="020B0502020202020204" pitchFamily="34" charset="0"/>
              </a:rPr>
              <a:t>未来可改进的部分</a:t>
            </a:r>
          </a:p>
        </p:txBody>
      </p:sp>
      <p:sp>
        <p:nvSpPr>
          <p:cNvPr id="31" name="椭圆 26"/>
          <p:cNvSpPr/>
          <p:nvPr/>
        </p:nvSpPr>
        <p:spPr>
          <a:xfrm>
            <a:off x="2493507" y="3527332"/>
            <a:ext cx="550184" cy="549461"/>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椭圆 27"/>
          <p:cNvSpPr/>
          <p:nvPr/>
        </p:nvSpPr>
        <p:spPr>
          <a:xfrm>
            <a:off x="4719310" y="3527386"/>
            <a:ext cx="550184" cy="549354"/>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33" name="椭圆 28"/>
          <p:cNvSpPr/>
          <p:nvPr/>
        </p:nvSpPr>
        <p:spPr>
          <a:xfrm>
            <a:off x="6945113" y="3532335"/>
            <a:ext cx="550184" cy="539456"/>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29"/>
          <p:cNvSpPr/>
          <p:nvPr/>
        </p:nvSpPr>
        <p:spPr>
          <a:xfrm>
            <a:off x="9286239" y="3526971"/>
            <a:ext cx="319537" cy="550184"/>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0" h="414">
                <a:moveTo>
                  <a:pt x="200" y="270"/>
                </a:moveTo>
                <a:lnTo>
                  <a:pt x="200" y="217"/>
                </a:lnTo>
                <a:cubicBezTo>
                  <a:pt x="200" y="100"/>
                  <a:pt x="151" y="29"/>
                  <a:pt x="130" y="4"/>
                </a:cubicBezTo>
                <a:cubicBezTo>
                  <a:pt x="128" y="2"/>
                  <a:pt x="124" y="0"/>
                  <a:pt x="121" y="0"/>
                </a:cubicBezTo>
                <a:cubicBezTo>
                  <a:pt x="117" y="0"/>
                  <a:pt x="114" y="1"/>
                  <a:pt x="112" y="4"/>
                </a:cubicBezTo>
                <a:cubicBezTo>
                  <a:pt x="91" y="29"/>
                  <a:pt x="40" y="100"/>
                  <a:pt x="40" y="217"/>
                </a:cubicBezTo>
                <a:lnTo>
                  <a:pt x="40" y="270"/>
                </a:lnTo>
                <a:lnTo>
                  <a:pt x="30" y="276"/>
                </a:lnTo>
                <a:cubicBezTo>
                  <a:pt x="12" y="289"/>
                  <a:pt x="0" y="310"/>
                  <a:pt x="0" y="333"/>
                </a:cubicBezTo>
                <a:lnTo>
                  <a:pt x="0" y="395"/>
                </a:lnTo>
                <a:cubicBezTo>
                  <a:pt x="0" y="399"/>
                  <a:pt x="2" y="403"/>
                  <a:pt x="6" y="404"/>
                </a:cubicBezTo>
                <a:cubicBezTo>
                  <a:pt x="9" y="406"/>
                  <a:pt x="13" y="406"/>
                  <a:pt x="16" y="404"/>
                </a:cubicBezTo>
                <a:lnTo>
                  <a:pt x="48" y="383"/>
                </a:lnTo>
                <a:cubicBezTo>
                  <a:pt x="56" y="377"/>
                  <a:pt x="67" y="374"/>
                  <a:pt x="78" y="374"/>
                </a:cubicBezTo>
                <a:lnTo>
                  <a:pt x="101" y="374"/>
                </a:lnTo>
                <a:lnTo>
                  <a:pt x="101" y="404"/>
                </a:lnTo>
                <a:cubicBezTo>
                  <a:pt x="101" y="410"/>
                  <a:pt x="105" y="414"/>
                  <a:pt x="111" y="414"/>
                </a:cubicBezTo>
                <a:lnTo>
                  <a:pt x="129" y="414"/>
                </a:lnTo>
                <a:cubicBezTo>
                  <a:pt x="135" y="414"/>
                  <a:pt x="140" y="410"/>
                  <a:pt x="140" y="404"/>
                </a:cubicBezTo>
                <a:lnTo>
                  <a:pt x="140" y="374"/>
                </a:lnTo>
                <a:lnTo>
                  <a:pt x="163" y="374"/>
                </a:lnTo>
                <a:cubicBezTo>
                  <a:pt x="173" y="374"/>
                  <a:pt x="184" y="377"/>
                  <a:pt x="193" y="383"/>
                </a:cubicBezTo>
                <a:lnTo>
                  <a:pt x="224" y="404"/>
                </a:lnTo>
                <a:cubicBezTo>
                  <a:pt x="227" y="406"/>
                  <a:pt x="231" y="406"/>
                  <a:pt x="235" y="404"/>
                </a:cubicBezTo>
                <a:cubicBezTo>
                  <a:pt x="238" y="403"/>
                  <a:pt x="240" y="399"/>
                  <a:pt x="240" y="395"/>
                </a:cubicBezTo>
                <a:lnTo>
                  <a:pt x="240" y="333"/>
                </a:lnTo>
                <a:cubicBezTo>
                  <a:pt x="240" y="310"/>
                  <a:pt x="229" y="289"/>
                  <a:pt x="210" y="276"/>
                </a:cubicBezTo>
                <a:lnTo>
                  <a:pt x="200" y="270"/>
                </a:lnTo>
                <a:close/>
                <a:moveTo>
                  <a:pt x="120" y="187"/>
                </a:moveTo>
                <a:cubicBezTo>
                  <a:pt x="101" y="187"/>
                  <a:pt x="85" y="172"/>
                  <a:pt x="85" y="152"/>
                </a:cubicBezTo>
                <a:cubicBezTo>
                  <a:pt x="85" y="133"/>
                  <a:pt x="101" y="117"/>
                  <a:pt x="120" y="117"/>
                </a:cubicBezTo>
                <a:cubicBezTo>
                  <a:pt x="139" y="117"/>
                  <a:pt x="155" y="133"/>
                  <a:pt x="155" y="152"/>
                </a:cubicBezTo>
                <a:cubicBezTo>
                  <a:pt x="155" y="172"/>
                  <a:pt x="139" y="187"/>
                  <a:pt x="120" y="18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val="23903880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500"/>
                                        <p:tgtEl>
                                          <p:spTgt spid="3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0" grpId="0" animBg="1"/>
      <p:bldP spid="11" grpId="0" animBg="1"/>
      <p:bldP spid="15" grpId="0"/>
      <p:bldP spid="19" grpId="0"/>
      <p:bldP spid="22" grpId="0"/>
      <p:bldP spid="25" grpId="0"/>
      <p:bldP spid="31" grpId="0" animBg="1"/>
      <p:bldP spid="32" grpId="0" animBg="1"/>
      <p:bldP spid="33" grpId="0" animBg="1"/>
      <p:bldP spid="34"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a:stretch>
            <a:fillRect/>
          </a:stretch>
        </p:blipFill>
        <p:spPr>
          <a:xfrm>
            <a:off x="639607" y="854217"/>
            <a:ext cx="10912786" cy="5505165"/>
          </a:xfrm>
          <a:prstGeom prst="rect">
            <a:avLst/>
          </a:prstGeom>
        </p:spPr>
      </p:pic>
      <p:grpSp>
        <p:nvGrpSpPr>
          <p:cNvPr id="28" name="组合 27"/>
          <p:cNvGrpSpPr/>
          <p:nvPr/>
        </p:nvGrpSpPr>
        <p:grpSpPr>
          <a:xfrm>
            <a:off x="2946400" y="2368893"/>
            <a:ext cx="6299200" cy="1550092"/>
            <a:chOff x="2946400" y="2368893"/>
            <a:chExt cx="6299200" cy="1550092"/>
          </a:xfrm>
        </p:grpSpPr>
        <p:sp>
          <p:nvSpPr>
            <p:cNvPr id="20" name="文本框 19"/>
            <p:cNvSpPr txBox="1"/>
            <p:nvPr/>
          </p:nvSpPr>
          <p:spPr>
            <a:xfrm>
              <a:off x="2946400" y="3087988"/>
              <a:ext cx="6299200" cy="830997"/>
            </a:xfrm>
            <a:prstGeom prst="rect">
              <a:avLst/>
            </a:prstGeom>
            <a:noFill/>
          </p:spPr>
          <p:txBody>
            <a:bodyPr wrap="square" rtlCol="0">
              <a:spAutoFit/>
              <a:scene3d>
                <a:camera prst="orthographicFront"/>
                <a:lightRig rig="threePt" dir="t"/>
              </a:scene3d>
              <a:sp3d contourW="12700"/>
            </a:bodyPr>
            <a:lstStyle/>
            <a:p>
              <a:pPr algn="ctr"/>
              <a:r>
                <a:rPr lang="zh-CN" altLang="en-US" sz="4800" b="1" dirty="0">
                  <a:solidFill>
                    <a:schemeClr val="bg1"/>
                  </a:solidFill>
                  <a:latin typeface="Century Gothic" panose="020B0502020202020204" pitchFamily="34" charset="0"/>
                </a:rPr>
                <a:t>未来可改进的部分</a:t>
              </a:r>
            </a:p>
          </p:txBody>
        </p:sp>
        <p:sp>
          <p:nvSpPr>
            <p:cNvPr id="23" name="文本框 22"/>
            <p:cNvSpPr txBox="1"/>
            <p:nvPr/>
          </p:nvSpPr>
          <p:spPr>
            <a:xfrm>
              <a:off x="5054691" y="2368893"/>
              <a:ext cx="2082621" cy="707886"/>
            </a:xfrm>
            <a:prstGeom prst="rect">
              <a:avLst/>
            </a:prstGeom>
            <a:noFill/>
          </p:spPr>
          <p:txBody>
            <a:bodyPr wrap="none" rtlCol="0">
              <a:spAutoFit/>
              <a:scene3d>
                <a:camera prst="orthographicFront"/>
                <a:lightRig rig="threePt" dir="t"/>
              </a:scene3d>
              <a:sp3d contourW="12700"/>
            </a:bodyPr>
            <a:lstStyle/>
            <a:p>
              <a:pPr algn="ctr"/>
              <a:r>
                <a:rPr lang="en-US" altLang="zh-CN" sz="4000" b="1" dirty="0">
                  <a:solidFill>
                    <a:schemeClr val="bg1"/>
                  </a:solidFill>
                  <a:latin typeface="Century Gothic" panose="020B0502020202020204" pitchFamily="34" charset="0"/>
                </a:rPr>
                <a:t>PART 04</a:t>
              </a:r>
              <a:endParaRPr lang="zh-CN" altLang="en-US" sz="4000" b="1" dirty="0">
                <a:solidFill>
                  <a:schemeClr val="bg1"/>
                </a:solidFill>
                <a:latin typeface="Century Gothic" panose="020B0502020202020204" pitchFamily="34" charset="0"/>
              </a:endParaRPr>
            </a:p>
          </p:txBody>
        </p:sp>
      </p:grpSp>
      <p:grpSp>
        <p:nvGrpSpPr>
          <p:cNvPr id="4" name="组合 3"/>
          <p:cNvGrpSpPr/>
          <p:nvPr/>
        </p:nvGrpSpPr>
        <p:grpSpPr>
          <a:xfrm>
            <a:off x="9029699" y="2108200"/>
            <a:ext cx="2287589" cy="2775970"/>
            <a:chOff x="9029699" y="2108200"/>
            <a:chExt cx="2287589" cy="2775970"/>
          </a:xfrm>
        </p:grpSpPr>
        <p:sp>
          <p:nvSpPr>
            <p:cNvPr id="19" name="矩形 18"/>
            <p:cNvSpPr/>
            <p:nvPr/>
          </p:nvSpPr>
          <p:spPr>
            <a:xfrm>
              <a:off x="9029700"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9029699"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4</a:t>
              </a:r>
              <a:endParaRPr lang="zh-CN" altLang="en-US" sz="16600" b="1" dirty="0">
                <a:solidFill>
                  <a:schemeClr val="accent1"/>
                </a:solidFill>
                <a:latin typeface="Century Gothic" panose="020B0502020202020204" pitchFamily="34" charset="0"/>
              </a:endParaRPr>
            </a:p>
          </p:txBody>
        </p:sp>
      </p:grpSp>
      <p:grpSp>
        <p:nvGrpSpPr>
          <p:cNvPr id="2" name="组合 1"/>
          <p:cNvGrpSpPr/>
          <p:nvPr/>
        </p:nvGrpSpPr>
        <p:grpSpPr>
          <a:xfrm>
            <a:off x="874713" y="2108200"/>
            <a:ext cx="2287589" cy="2775970"/>
            <a:chOff x="874713" y="2108200"/>
            <a:chExt cx="2287589" cy="2775970"/>
          </a:xfrm>
        </p:grpSpPr>
        <p:sp>
          <p:nvSpPr>
            <p:cNvPr id="16" name="矩形 15"/>
            <p:cNvSpPr/>
            <p:nvPr/>
          </p:nvSpPr>
          <p:spPr>
            <a:xfrm>
              <a:off x="874713"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74713"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0</a:t>
              </a:r>
              <a:endParaRPr lang="zh-CN" altLang="en-US" sz="16600" b="1" dirty="0">
                <a:solidFill>
                  <a:schemeClr val="accent1"/>
                </a:solidFill>
                <a:latin typeface="Century Gothic" panose="020B0502020202020204" pitchFamily="34" charset="0"/>
              </a:endParaRPr>
            </a:p>
          </p:txBody>
        </p:sp>
      </p:grpSp>
    </p:spTree>
    <p:extLst>
      <p:ext uri="{BB962C8B-B14F-4D97-AF65-F5344CB8AC3E}">
        <p14:creationId xmlns:p14="http://schemas.microsoft.com/office/powerpoint/2010/main" val="1865873434"/>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0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50000">
                                          <p:cBhvr additive="base">
                                            <p:cTn id="11" dur="1000" fill="hold"/>
                                            <p:tgtEl>
                                              <p:spTgt spid="4"/>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8" name="组合 27"/>
          <p:cNvGrpSpPr/>
          <p:nvPr/>
        </p:nvGrpSpPr>
        <p:grpSpPr>
          <a:xfrm>
            <a:off x="5229868" y="2190751"/>
            <a:ext cx="2117684" cy="3532174"/>
            <a:chOff x="1066291" y="2064419"/>
            <a:chExt cx="2269165" cy="3784837"/>
          </a:xfrm>
        </p:grpSpPr>
        <p:sp>
          <p:nvSpPr>
            <p:cNvPr id="4" name="îsḷîḓè"/>
            <p:cNvSpPr/>
            <p:nvPr/>
          </p:nvSpPr>
          <p:spPr>
            <a:xfrm>
              <a:off x="1066291" y="2064419"/>
              <a:ext cx="2269165" cy="3784837"/>
            </a:xfrm>
            <a:prstGeom prst="roundRect">
              <a:avLst>
                <a:gd name="adj" fmla="val 4016"/>
              </a:avLst>
            </a:prstGeom>
            <a:solidFill>
              <a:schemeClr val="bg1"/>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tIns="1620000" anchor="t" anchorCtr="1">
              <a:normAutofit/>
            </a:bodyPr>
            <a:lstStyle/>
            <a:p>
              <a:pPr algn="ctr">
                <a:lnSpc>
                  <a:spcPct val="120000"/>
                </a:lnSpc>
              </a:pPr>
              <a:endParaRPr lang="zh-CN" altLang="en-US" sz="1000" dirty="0">
                <a:solidFill>
                  <a:schemeClr val="tx1">
                    <a:lumMod val="85000"/>
                    <a:lumOff val="15000"/>
                  </a:schemeClr>
                </a:solidFill>
              </a:endParaRPr>
            </a:p>
          </p:txBody>
        </p:sp>
        <p:sp>
          <p:nvSpPr>
            <p:cNvPr id="5" name="íś1ïḍé"/>
            <p:cNvSpPr/>
            <p:nvPr/>
          </p:nvSpPr>
          <p:spPr>
            <a:xfrm>
              <a:off x="1066291" y="5106430"/>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lang="zh-CN" altLang="en-US" sz="1200" b="1" dirty="0"/>
            </a:p>
          </p:txBody>
        </p:sp>
        <p:sp>
          <p:nvSpPr>
            <p:cNvPr id="7" name="îṡľîḍe"/>
            <p:cNvSpPr/>
            <p:nvPr/>
          </p:nvSpPr>
          <p:spPr>
            <a:xfrm>
              <a:off x="1839250" y="2494865"/>
              <a:ext cx="723246" cy="716984"/>
            </a:xfrm>
            <a:custGeom>
              <a:avLst/>
              <a:gdLst/>
              <a:ahLst/>
              <a:cxnLst/>
              <a:rect l="l" t="t" r="r" b="b"/>
              <a:pathLst>
                <a:path w="206276" h="204490">
                  <a:moveTo>
                    <a:pt x="97334" y="133052"/>
                  </a:moveTo>
                  <a:lnTo>
                    <a:pt x="119212" y="133052"/>
                  </a:lnTo>
                  <a:cubicBezTo>
                    <a:pt x="121593" y="133052"/>
                    <a:pt x="122783" y="134094"/>
                    <a:pt x="122783" y="136178"/>
                  </a:cubicBezTo>
                  <a:cubicBezTo>
                    <a:pt x="122783" y="138559"/>
                    <a:pt x="121593" y="139750"/>
                    <a:pt x="119212" y="139750"/>
                  </a:cubicBezTo>
                  <a:lnTo>
                    <a:pt x="97334" y="139750"/>
                  </a:lnTo>
                  <a:cubicBezTo>
                    <a:pt x="95250" y="139750"/>
                    <a:pt x="94208" y="138559"/>
                    <a:pt x="94208" y="136178"/>
                  </a:cubicBezTo>
                  <a:cubicBezTo>
                    <a:pt x="94208" y="134094"/>
                    <a:pt x="95250" y="133052"/>
                    <a:pt x="97334" y="133052"/>
                  </a:cubicBezTo>
                  <a:close/>
                  <a:moveTo>
                    <a:pt x="71884" y="133052"/>
                  </a:moveTo>
                  <a:lnTo>
                    <a:pt x="84386" y="133052"/>
                  </a:lnTo>
                  <a:cubicBezTo>
                    <a:pt x="86469" y="133052"/>
                    <a:pt x="87511" y="134094"/>
                    <a:pt x="87511" y="136178"/>
                  </a:cubicBezTo>
                  <a:cubicBezTo>
                    <a:pt x="87511" y="138559"/>
                    <a:pt x="86469" y="139750"/>
                    <a:pt x="84386" y="139750"/>
                  </a:cubicBezTo>
                  <a:lnTo>
                    <a:pt x="71884" y="139750"/>
                  </a:lnTo>
                  <a:cubicBezTo>
                    <a:pt x="69801" y="139750"/>
                    <a:pt x="68759" y="138559"/>
                    <a:pt x="68759" y="136178"/>
                  </a:cubicBezTo>
                  <a:cubicBezTo>
                    <a:pt x="68759" y="134094"/>
                    <a:pt x="69801" y="133052"/>
                    <a:pt x="71884" y="133052"/>
                  </a:cubicBezTo>
                  <a:close/>
                  <a:moveTo>
                    <a:pt x="160735" y="117426"/>
                  </a:moveTo>
                  <a:lnTo>
                    <a:pt x="166985" y="117426"/>
                  </a:lnTo>
                  <a:cubicBezTo>
                    <a:pt x="169069" y="117426"/>
                    <a:pt x="170111" y="118467"/>
                    <a:pt x="170111" y="120551"/>
                  </a:cubicBezTo>
                  <a:cubicBezTo>
                    <a:pt x="170111" y="122634"/>
                    <a:pt x="169069" y="123676"/>
                    <a:pt x="166985" y="123676"/>
                  </a:cubicBezTo>
                  <a:lnTo>
                    <a:pt x="160735" y="123676"/>
                  </a:lnTo>
                  <a:cubicBezTo>
                    <a:pt x="158651" y="123676"/>
                    <a:pt x="157609" y="122634"/>
                    <a:pt x="157609" y="120551"/>
                  </a:cubicBezTo>
                  <a:cubicBezTo>
                    <a:pt x="157609" y="118467"/>
                    <a:pt x="158651" y="117426"/>
                    <a:pt x="160735" y="117426"/>
                  </a:cubicBezTo>
                  <a:close/>
                  <a:moveTo>
                    <a:pt x="116086" y="117426"/>
                  </a:moveTo>
                  <a:lnTo>
                    <a:pt x="147787" y="117426"/>
                  </a:lnTo>
                  <a:cubicBezTo>
                    <a:pt x="150168" y="117426"/>
                    <a:pt x="151358" y="118467"/>
                    <a:pt x="151358" y="120551"/>
                  </a:cubicBezTo>
                  <a:cubicBezTo>
                    <a:pt x="151358" y="122634"/>
                    <a:pt x="150168" y="123676"/>
                    <a:pt x="147787" y="123676"/>
                  </a:cubicBezTo>
                  <a:lnTo>
                    <a:pt x="116086" y="123676"/>
                  </a:lnTo>
                  <a:cubicBezTo>
                    <a:pt x="114003" y="123676"/>
                    <a:pt x="112961" y="122634"/>
                    <a:pt x="112961" y="120551"/>
                  </a:cubicBezTo>
                  <a:cubicBezTo>
                    <a:pt x="112961" y="118467"/>
                    <a:pt x="114003" y="117426"/>
                    <a:pt x="116086" y="117426"/>
                  </a:cubicBezTo>
                  <a:close/>
                  <a:moveTo>
                    <a:pt x="71884" y="117426"/>
                  </a:moveTo>
                  <a:lnTo>
                    <a:pt x="103585" y="117426"/>
                  </a:lnTo>
                  <a:cubicBezTo>
                    <a:pt x="105668" y="117426"/>
                    <a:pt x="106710" y="118467"/>
                    <a:pt x="106710" y="120551"/>
                  </a:cubicBezTo>
                  <a:cubicBezTo>
                    <a:pt x="106710" y="122634"/>
                    <a:pt x="105668" y="123676"/>
                    <a:pt x="103585" y="123676"/>
                  </a:cubicBezTo>
                  <a:lnTo>
                    <a:pt x="71884" y="123676"/>
                  </a:lnTo>
                  <a:cubicBezTo>
                    <a:pt x="69801" y="123676"/>
                    <a:pt x="68759" y="122634"/>
                    <a:pt x="68759" y="120551"/>
                  </a:cubicBezTo>
                  <a:cubicBezTo>
                    <a:pt x="68759" y="118467"/>
                    <a:pt x="69801" y="117426"/>
                    <a:pt x="71884" y="117426"/>
                  </a:cubicBezTo>
                  <a:close/>
                  <a:moveTo>
                    <a:pt x="135285" y="98227"/>
                  </a:moveTo>
                  <a:lnTo>
                    <a:pt x="166985" y="98227"/>
                  </a:lnTo>
                  <a:cubicBezTo>
                    <a:pt x="169069" y="98227"/>
                    <a:pt x="170111" y="99268"/>
                    <a:pt x="170111" y="101352"/>
                  </a:cubicBezTo>
                  <a:cubicBezTo>
                    <a:pt x="170111" y="103436"/>
                    <a:pt x="169069" y="104477"/>
                    <a:pt x="166985" y="104477"/>
                  </a:cubicBezTo>
                  <a:lnTo>
                    <a:pt x="135285" y="104477"/>
                  </a:lnTo>
                  <a:cubicBezTo>
                    <a:pt x="133201" y="104477"/>
                    <a:pt x="132160" y="103436"/>
                    <a:pt x="132160" y="101352"/>
                  </a:cubicBezTo>
                  <a:cubicBezTo>
                    <a:pt x="132160" y="99268"/>
                    <a:pt x="133201" y="98227"/>
                    <a:pt x="135285" y="98227"/>
                  </a:cubicBezTo>
                  <a:close/>
                  <a:moveTo>
                    <a:pt x="97334" y="98227"/>
                  </a:moveTo>
                  <a:lnTo>
                    <a:pt x="122783" y="98227"/>
                  </a:lnTo>
                  <a:cubicBezTo>
                    <a:pt x="124867" y="98227"/>
                    <a:pt x="125909" y="99268"/>
                    <a:pt x="125909" y="101352"/>
                  </a:cubicBezTo>
                  <a:cubicBezTo>
                    <a:pt x="125909" y="103436"/>
                    <a:pt x="124867" y="104477"/>
                    <a:pt x="122783" y="104477"/>
                  </a:cubicBezTo>
                  <a:lnTo>
                    <a:pt x="97334" y="104477"/>
                  </a:lnTo>
                  <a:cubicBezTo>
                    <a:pt x="95250" y="104477"/>
                    <a:pt x="94208" y="103436"/>
                    <a:pt x="94208" y="101352"/>
                  </a:cubicBezTo>
                  <a:cubicBezTo>
                    <a:pt x="94208" y="99268"/>
                    <a:pt x="95250" y="98227"/>
                    <a:pt x="97334" y="98227"/>
                  </a:cubicBezTo>
                  <a:close/>
                  <a:moveTo>
                    <a:pt x="71884" y="98227"/>
                  </a:moveTo>
                  <a:lnTo>
                    <a:pt x="84386" y="98227"/>
                  </a:lnTo>
                  <a:cubicBezTo>
                    <a:pt x="86469" y="98227"/>
                    <a:pt x="87511" y="99268"/>
                    <a:pt x="87511" y="101352"/>
                  </a:cubicBezTo>
                  <a:cubicBezTo>
                    <a:pt x="87511" y="103436"/>
                    <a:pt x="86469" y="104477"/>
                    <a:pt x="84386" y="104477"/>
                  </a:cubicBezTo>
                  <a:lnTo>
                    <a:pt x="71884" y="104477"/>
                  </a:lnTo>
                  <a:cubicBezTo>
                    <a:pt x="69801" y="104477"/>
                    <a:pt x="68759" y="103436"/>
                    <a:pt x="68759" y="101352"/>
                  </a:cubicBezTo>
                  <a:cubicBezTo>
                    <a:pt x="68759" y="99268"/>
                    <a:pt x="69801" y="98227"/>
                    <a:pt x="71884" y="98227"/>
                  </a:cubicBezTo>
                  <a:close/>
                  <a:moveTo>
                    <a:pt x="154484" y="82600"/>
                  </a:moveTo>
                  <a:lnTo>
                    <a:pt x="166985" y="82600"/>
                  </a:lnTo>
                  <a:cubicBezTo>
                    <a:pt x="169069" y="82600"/>
                    <a:pt x="170111" y="83642"/>
                    <a:pt x="170111" y="85725"/>
                  </a:cubicBezTo>
                  <a:cubicBezTo>
                    <a:pt x="170111" y="87809"/>
                    <a:pt x="169069" y="88851"/>
                    <a:pt x="166985" y="88851"/>
                  </a:cubicBezTo>
                  <a:lnTo>
                    <a:pt x="154484" y="88851"/>
                  </a:lnTo>
                  <a:cubicBezTo>
                    <a:pt x="152400" y="88851"/>
                    <a:pt x="151358" y="87809"/>
                    <a:pt x="151358" y="85725"/>
                  </a:cubicBezTo>
                  <a:cubicBezTo>
                    <a:pt x="151358" y="83642"/>
                    <a:pt x="152400" y="82600"/>
                    <a:pt x="154484" y="82600"/>
                  </a:cubicBezTo>
                  <a:close/>
                  <a:moveTo>
                    <a:pt x="109835" y="82600"/>
                  </a:moveTo>
                  <a:lnTo>
                    <a:pt x="141536" y="82600"/>
                  </a:lnTo>
                  <a:cubicBezTo>
                    <a:pt x="143619" y="82600"/>
                    <a:pt x="144661" y="83642"/>
                    <a:pt x="144661" y="85725"/>
                  </a:cubicBezTo>
                  <a:cubicBezTo>
                    <a:pt x="144661" y="87809"/>
                    <a:pt x="143619" y="88851"/>
                    <a:pt x="141536" y="88851"/>
                  </a:cubicBezTo>
                  <a:lnTo>
                    <a:pt x="109835" y="88851"/>
                  </a:lnTo>
                  <a:cubicBezTo>
                    <a:pt x="107752" y="88851"/>
                    <a:pt x="106710" y="87809"/>
                    <a:pt x="106710" y="85725"/>
                  </a:cubicBezTo>
                  <a:cubicBezTo>
                    <a:pt x="106710" y="83642"/>
                    <a:pt x="107752" y="82600"/>
                    <a:pt x="109835" y="82600"/>
                  </a:cubicBezTo>
                  <a:close/>
                  <a:moveTo>
                    <a:pt x="71884" y="82600"/>
                  </a:moveTo>
                  <a:lnTo>
                    <a:pt x="97334" y="82600"/>
                  </a:lnTo>
                  <a:cubicBezTo>
                    <a:pt x="99417" y="82600"/>
                    <a:pt x="100459" y="83642"/>
                    <a:pt x="100459" y="85725"/>
                  </a:cubicBezTo>
                  <a:cubicBezTo>
                    <a:pt x="100459" y="87809"/>
                    <a:pt x="99417" y="88851"/>
                    <a:pt x="97334" y="88851"/>
                  </a:cubicBezTo>
                  <a:lnTo>
                    <a:pt x="71884" y="88851"/>
                  </a:lnTo>
                  <a:cubicBezTo>
                    <a:pt x="69801" y="88851"/>
                    <a:pt x="68759" y="87809"/>
                    <a:pt x="68759" y="85725"/>
                  </a:cubicBezTo>
                  <a:cubicBezTo>
                    <a:pt x="68759" y="83642"/>
                    <a:pt x="69801" y="82600"/>
                    <a:pt x="71884" y="82600"/>
                  </a:cubicBezTo>
                  <a:close/>
                  <a:moveTo>
                    <a:pt x="55811" y="60276"/>
                  </a:moveTo>
                  <a:cubicBezTo>
                    <a:pt x="50453" y="60276"/>
                    <a:pt x="47774" y="63252"/>
                    <a:pt x="47774" y="69205"/>
                  </a:cubicBezTo>
                  <a:lnTo>
                    <a:pt x="47774" y="152251"/>
                  </a:lnTo>
                  <a:cubicBezTo>
                    <a:pt x="47774" y="158502"/>
                    <a:pt x="50453" y="161627"/>
                    <a:pt x="55811" y="161627"/>
                  </a:cubicBezTo>
                  <a:lnTo>
                    <a:pt x="78135" y="161627"/>
                  </a:lnTo>
                  <a:cubicBezTo>
                    <a:pt x="79623" y="161627"/>
                    <a:pt x="81112" y="162372"/>
                    <a:pt x="82600" y="163860"/>
                  </a:cubicBezTo>
                  <a:cubicBezTo>
                    <a:pt x="83790" y="164753"/>
                    <a:pt x="84386" y="166241"/>
                    <a:pt x="84386" y="168325"/>
                  </a:cubicBezTo>
                  <a:lnTo>
                    <a:pt x="83939" y="185738"/>
                  </a:lnTo>
                  <a:lnTo>
                    <a:pt x="115640" y="162967"/>
                  </a:lnTo>
                  <a:cubicBezTo>
                    <a:pt x="116830" y="162074"/>
                    <a:pt x="118021" y="161627"/>
                    <a:pt x="119212" y="161627"/>
                  </a:cubicBezTo>
                  <a:lnTo>
                    <a:pt x="183059" y="161627"/>
                  </a:lnTo>
                  <a:cubicBezTo>
                    <a:pt x="185738" y="161627"/>
                    <a:pt x="188193" y="160734"/>
                    <a:pt x="190426" y="158949"/>
                  </a:cubicBezTo>
                  <a:cubicBezTo>
                    <a:pt x="192658" y="157163"/>
                    <a:pt x="193774" y="154930"/>
                    <a:pt x="193774" y="152251"/>
                  </a:cubicBezTo>
                  <a:lnTo>
                    <a:pt x="193774" y="69205"/>
                  </a:lnTo>
                  <a:cubicBezTo>
                    <a:pt x="193774" y="66824"/>
                    <a:pt x="192658" y="64740"/>
                    <a:pt x="190426" y="62954"/>
                  </a:cubicBezTo>
                  <a:cubicBezTo>
                    <a:pt x="188193" y="61168"/>
                    <a:pt x="185738" y="60276"/>
                    <a:pt x="183059" y="60276"/>
                  </a:cubicBezTo>
                  <a:close/>
                  <a:moveTo>
                    <a:pt x="55811" y="47327"/>
                  </a:moveTo>
                  <a:lnTo>
                    <a:pt x="183059" y="47327"/>
                  </a:lnTo>
                  <a:cubicBezTo>
                    <a:pt x="189310" y="47327"/>
                    <a:pt x="194742" y="49485"/>
                    <a:pt x="199355" y="53801"/>
                  </a:cubicBezTo>
                  <a:cubicBezTo>
                    <a:pt x="203969" y="58117"/>
                    <a:pt x="206276" y="63252"/>
                    <a:pt x="206276" y="69205"/>
                  </a:cubicBezTo>
                  <a:lnTo>
                    <a:pt x="206276" y="152251"/>
                  </a:lnTo>
                  <a:cubicBezTo>
                    <a:pt x="206276" y="158204"/>
                    <a:pt x="203895" y="163413"/>
                    <a:pt x="199132" y="167878"/>
                  </a:cubicBezTo>
                  <a:cubicBezTo>
                    <a:pt x="194370" y="172343"/>
                    <a:pt x="189012" y="174576"/>
                    <a:pt x="183059" y="174576"/>
                  </a:cubicBezTo>
                  <a:lnTo>
                    <a:pt x="121444" y="174576"/>
                  </a:lnTo>
                  <a:lnTo>
                    <a:pt x="80814" y="203597"/>
                  </a:lnTo>
                  <a:cubicBezTo>
                    <a:pt x="79623" y="204192"/>
                    <a:pt x="78433" y="204490"/>
                    <a:pt x="77242" y="204490"/>
                  </a:cubicBezTo>
                  <a:cubicBezTo>
                    <a:pt x="76051" y="204490"/>
                    <a:pt x="75158" y="204341"/>
                    <a:pt x="74563" y="204044"/>
                  </a:cubicBezTo>
                  <a:cubicBezTo>
                    <a:pt x="72182" y="202555"/>
                    <a:pt x="70991" y="200620"/>
                    <a:pt x="70991" y="198239"/>
                  </a:cubicBezTo>
                  <a:lnTo>
                    <a:pt x="71438" y="174576"/>
                  </a:lnTo>
                  <a:lnTo>
                    <a:pt x="55811" y="174576"/>
                  </a:lnTo>
                  <a:cubicBezTo>
                    <a:pt x="49858" y="174576"/>
                    <a:pt x="44872" y="172418"/>
                    <a:pt x="40854" y="168102"/>
                  </a:cubicBezTo>
                  <a:cubicBezTo>
                    <a:pt x="36835" y="163785"/>
                    <a:pt x="34826" y="158502"/>
                    <a:pt x="34826" y="152251"/>
                  </a:cubicBezTo>
                  <a:lnTo>
                    <a:pt x="34826" y="69205"/>
                  </a:lnTo>
                  <a:cubicBezTo>
                    <a:pt x="34826" y="63252"/>
                    <a:pt x="36835" y="58117"/>
                    <a:pt x="40854" y="53801"/>
                  </a:cubicBezTo>
                  <a:cubicBezTo>
                    <a:pt x="44872" y="49485"/>
                    <a:pt x="49858" y="47327"/>
                    <a:pt x="55811" y="47327"/>
                  </a:cubicBezTo>
                  <a:close/>
                  <a:moveTo>
                    <a:pt x="20538" y="0"/>
                  </a:moveTo>
                  <a:lnTo>
                    <a:pt x="148233" y="0"/>
                  </a:lnTo>
                  <a:cubicBezTo>
                    <a:pt x="154484" y="0"/>
                    <a:pt x="159916" y="2084"/>
                    <a:pt x="164530" y="6251"/>
                  </a:cubicBezTo>
                  <a:cubicBezTo>
                    <a:pt x="169143" y="10418"/>
                    <a:pt x="171450" y="15478"/>
                    <a:pt x="171450" y="21431"/>
                  </a:cubicBezTo>
                  <a:lnTo>
                    <a:pt x="171450" y="25450"/>
                  </a:lnTo>
                  <a:cubicBezTo>
                    <a:pt x="171450" y="26938"/>
                    <a:pt x="170855" y="28352"/>
                    <a:pt x="169664" y="29691"/>
                  </a:cubicBezTo>
                  <a:cubicBezTo>
                    <a:pt x="168474" y="31031"/>
                    <a:pt x="166985" y="31701"/>
                    <a:pt x="165199" y="31701"/>
                  </a:cubicBezTo>
                  <a:cubicBezTo>
                    <a:pt x="163413" y="31701"/>
                    <a:pt x="161851" y="31031"/>
                    <a:pt x="160511" y="29691"/>
                  </a:cubicBezTo>
                  <a:cubicBezTo>
                    <a:pt x="159172" y="28352"/>
                    <a:pt x="158502" y="26938"/>
                    <a:pt x="158502" y="25450"/>
                  </a:cubicBezTo>
                  <a:lnTo>
                    <a:pt x="158502" y="21431"/>
                  </a:lnTo>
                  <a:cubicBezTo>
                    <a:pt x="158502" y="19050"/>
                    <a:pt x="157460" y="16967"/>
                    <a:pt x="155377" y="15181"/>
                  </a:cubicBezTo>
                  <a:cubicBezTo>
                    <a:pt x="153293" y="13395"/>
                    <a:pt x="150912" y="12502"/>
                    <a:pt x="148233" y="12502"/>
                  </a:cubicBezTo>
                  <a:lnTo>
                    <a:pt x="20538" y="12502"/>
                  </a:lnTo>
                  <a:cubicBezTo>
                    <a:pt x="15181" y="12502"/>
                    <a:pt x="12502" y="15478"/>
                    <a:pt x="12502" y="21431"/>
                  </a:cubicBezTo>
                  <a:lnTo>
                    <a:pt x="12502" y="104477"/>
                  </a:lnTo>
                  <a:cubicBezTo>
                    <a:pt x="12502" y="107156"/>
                    <a:pt x="13246" y="109240"/>
                    <a:pt x="14734" y="110728"/>
                  </a:cubicBezTo>
                  <a:cubicBezTo>
                    <a:pt x="17711" y="113407"/>
                    <a:pt x="17860" y="116384"/>
                    <a:pt x="15181" y="119658"/>
                  </a:cubicBezTo>
                  <a:cubicBezTo>
                    <a:pt x="13692" y="121146"/>
                    <a:pt x="12055" y="121890"/>
                    <a:pt x="10269" y="121890"/>
                  </a:cubicBezTo>
                  <a:cubicBezTo>
                    <a:pt x="8781" y="121890"/>
                    <a:pt x="7442" y="121295"/>
                    <a:pt x="6251" y="120104"/>
                  </a:cubicBezTo>
                  <a:cubicBezTo>
                    <a:pt x="2084" y="116235"/>
                    <a:pt x="0" y="111026"/>
                    <a:pt x="0" y="104477"/>
                  </a:cubicBezTo>
                  <a:lnTo>
                    <a:pt x="0" y="21431"/>
                  </a:lnTo>
                  <a:cubicBezTo>
                    <a:pt x="0" y="15478"/>
                    <a:pt x="1935" y="10418"/>
                    <a:pt x="5804" y="6251"/>
                  </a:cubicBezTo>
                  <a:cubicBezTo>
                    <a:pt x="9674" y="2084"/>
                    <a:pt x="14585" y="0"/>
                    <a:pt x="20538" y="0"/>
                  </a:cubicBezTo>
                  <a:close/>
                </a:path>
              </a:pathLst>
            </a:custGeom>
            <a:solidFill>
              <a:schemeClr val="accent1"/>
            </a:solidFill>
            <a:ln>
              <a:noFill/>
            </a:ln>
            <a:effectLst/>
          </p:spPr>
          <p:txBody>
            <a:bodyPr anchor="ctr"/>
            <a:lstStyle/>
            <a:p>
              <a:pPr algn="ctr"/>
              <a:endParaRPr sz="1600"/>
            </a:p>
          </p:txBody>
        </p:sp>
        <p:sp>
          <p:nvSpPr>
            <p:cNvPr id="20" name="文本框 19"/>
            <p:cNvSpPr txBox="1"/>
            <p:nvPr/>
          </p:nvSpPr>
          <p:spPr>
            <a:xfrm>
              <a:off x="1133982" y="5158241"/>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sz="1600" b="1" dirty="0">
                  <a:solidFill>
                    <a:schemeClr val="bg1"/>
                  </a:solidFill>
                  <a:latin typeface="Century Gothic" panose="020B0502020202020204" pitchFamily="34" charset="0"/>
                </a:rPr>
                <a:t>公共设施节点</a:t>
              </a:r>
            </a:p>
          </p:txBody>
        </p:sp>
        <p:sp>
          <p:nvSpPr>
            <p:cNvPr id="24" name="文本框 23"/>
            <p:cNvSpPr txBox="1"/>
            <p:nvPr/>
          </p:nvSpPr>
          <p:spPr>
            <a:xfrm>
              <a:off x="1133981" y="3501099"/>
              <a:ext cx="2133781" cy="165473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400" dirty="0">
                  <a:latin typeface="Century Gothic" panose="020B0502020202020204" pitchFamily="34" charset="0"/>
                  <a:ea typeface="+mj-ea"/>
                </a:rPr>
                <a:t>可加入一类节点，如小卖部、垃圾桶、厕所，在总地图上设置一键显示某一类节点，使公共设施的具体位置与实景图共同协助定位。</a:t>
              </a:r>
              <a:endParaRPr lang="en-US" altLang="zh-CN" sz="1400" dirty="0">
                <a:latin typeface="Century Gothic" panose="020B0502020202020204" pitchFamily="34" charset="0"/>
                <a:ea typeface="+mj-ea"/>
              </a:endParaRPr>
            </a:p>
          </p:txBody>
        </p:sp>
      </p:grpSp>
      <p:grpSp>
        <p:nvGrpSpPr>
          <p:cNvPr id="31" name="组合 30"/>
          <p:cNvGrpSpPr/>
          <p:nvPr/>
        </p:nvGrpSpPr>
        <p:grpSpPr>
          <a:xfrm>
            <a:off x="8471625" y="2190751"/>
            <a:ext cx="2117684" cy="3532174"/>
            <a:chOff x="8856544" y="2064419"/>
            <a:chExt cx="2269165" cy="3784837"/>
          </a:xfrm>
        </p:grpSpPr>
        <p:sp>
          <p:nvSpPr>
            <p:cNvPr id="16" name="iṥ1ïḋè"/>
            <p:cNvSpPr/>
            <p:nvPr/>
          </p:nvSpPr>
          <p:spPr>
            <a:xfrm>
              <a:off x="8856544" y="2064419"/>
              <a:ext cx="2269165" cy="3784837"/>
            </a:xfrm>
            <a:prstGeom prst="roundRect">
              <a:avLst>
                <a:gd name="adj" fmla="val 4016"/>
              </a:avLst>
            </a:prstGeom>
            <a:solidFill>
              <a:schemeClr val="bg1"/>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tIns="1620000" anchor="t" anchorCtr="1">
              <a:normAutofit/>
            </a:bodyPr>
            <a:lstStyle/>
            <a:p>
              <a:pPr algn="ctr">
                <a:lnSpc>
                  <a:spcPct val="120000"/>
                </a:lnSpc>
              </a:pPr>
              <a:endParaRPr lang="zh-CN" altLang="en-US" sz="1000" dirty="0">
                <a:solidFill>
                  <a:schemeClr val="tx1">
                    <a:lumMod val="85000"/>
                    <a:lumOff val="15000"/>
                  </a:schemeClr>
                </a:solidFill>
              </a:endParaRPr>
            </a:p>
          </p:txBody>
        </p:sp>
        <p:sp>
          <p:nvSpPr>
            <p:cNvPr id="17" name="iṩ1íḍê"/>
            <p:cNvSpPr/>
            <p:nvPr/>
          </p:nvSpPr>
          <p:spPr>
            <a:xfrm>
              <a:off x="8856544" y="5106430"/>
              <a:ext cx="2269165" cy="4572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lang="zh-CN" altLang="en-US" sz="1200" b="1" dirty="0"/>
            </a:p>
          </p:txBody>
        </p:sp>
        <p:sp>
          <p:nvSpPr>
            <p:cNvPr id="19" name="ïşlïḓê"/>
            <p:cNvSpPr/>
            <p:nvPr/>
          </p:nvSpPr>
          <p:spPr>
            <a:xfrm>
              <a:off x="9630698" y="2484980"/>
              <a:ext cx="714360" cy="705079"/>
            </a:xfrm>
            <a:custGeom>
              <a:avLst/>
              <a:gdLst/>
              <a:ahLst/>
              <a:cxnLst/>
              <a:rect l="l" t="t" r="r" b="b"/>
              <a:pathLst>
                <a:path w="206276" h="203596">
                  <a:moveTo>
                    <a:pt x="95548" y="108049"/>
                  </a:moveTo>
                  <a:cubicBezTo>
                    <a:pt x="93762" y="108049"/>
                    <a:pt x="92199" y="108719"/>
                    <a:pt x="90860" y="110058"/>
                  </a:cubicBezTo>
                  <a:cubicBezTo>
                    <a:pt x="89520" y="111397"/>
                    <a:pt x="88850" y="112960"/>
                    <a:pt x="88850" y="114746"/>
                  </a:cubicBezTo>
                  <a:lnTo>
                    <a:pt x="88850" y="129927"/>
                  </a:lnTo>
                  <a:cubicBezTo>
                    <a:pt x="88850" y="134391"/>
                    <a:pt x="91083" y="136624"/>
                    <a:pt x="95548" y="136624"/>
                  </a:cubicBezTo>
                  <a:lnTo>
                    <a:pt x="110728" y="136624"/>
                  </a:lnTo>
                  <a:cubicBezTo>
                    <a:pt x="115193" y="136624"/>
                    <a:pt x="117426" y="134391"/>
                    <a:pt x="117426" y="129927"/>
                  </a:cubicBezTo>
                  <a:lnTo>
                    <a:pt x="117426" y="114746"/>
                  </a:lnTo>
                  <a:cubicBezTo>
                    <a:pt x="117426" y="112960"/>
                    <a:pt x="116756" y="111397"/>
                    <a:pt x="115416" y="110058"/>
                  </a:cubicBezTo>
                  <a:cubicBezTo>
                    <a:pt x="114077" y="108719"/>
                    <a:pt x="112514" y="108049"/>
                    <a:pt x="110728" y="108049"/>
                  </a:cubicBezTo>
                  <a:close/>
                  <a:moveTo>
                    <a:pt x="21878" y="54024"/>
                  </a:moveTo>
                  <a:cubicBezTo>
                    <a:pt x="19497" y="54024"/>
                    <a:pt x="17339" y="54992"/>
                    <a:pt x="15404" y="56926"/>
                  </a:cubicBezTo>
                  <a:cubicBezTo>
                    <a:pt x="13469" y="58861"/>
                    <a:pt x="12502" y="61019"/>
                    <a:pt x="12502" y="63400"/>
                  </a:cubicBezTo>
                  <a:lnTo>
                    <a:pt x="12502" y="117871"/>
                  </a:lnTo>
                  <a:lnTo>
                    <a:pt x="22771" y="117871"/>
                  </a:lnTo>
                  <a:cubicBezTo>
                    <a:pt x="24854" y="117871"/>
                    <a:pt x="25896" y="118913"/>
                    <a:pt x="25896" y="120997"/>
                  </a:cubicBezTo>
                  <a:cubicBezTo>
                    <a:pt x="25896" y="123080"/>
                    <a:pt x="24854" y="124122"/>
                    <a:pt x="22771" y="124122"/>
                  </a:cubicBezTo>
                  <a:lnTo>
                    <a:pt x="12502" y="124122"/>
                  </a:lnTo>
                  <a:lnTo>
                    <a:pt x="12502" y="181272"/>
                  </a:lnTo>
                  <a:cubicBezTo>
                    <a:pt x="12502" y="183951"/>
                    <a:pt x="13469" y="186184"/>
                    <a:pt x="15404" y="187970"/>
                  </a:cubicBezTo>
                  <a:cubicBezTo>
                    <a:pt x="17339" y="189755"/>
                    <a:pt x="19497" y="190648"/>
                    <a:pt x="21878" y="190648"/>
                  </a:cubicBezTo>
                  <a:lnTo>
                    <a:pt x="184398" y="190648"/>
                  </a:lnTo>
                  <a:cubicBezTo>
                    <a:pt x="186779" y="190648"/>
                    <a:pt x="188937" y="189755"/>
                    <a:pt x="190872" y="187970"/>
                  </a:cubicBezTo>
                  <a:cubicBezTo>
                    <a:pt x="192807" y="186184"/>
                    <a:pt x="193774" y="183951"/>
                    <a:pt x="193774" y="181272"/>
                  </a:cubicBezTo>
                  <a:lnTo>
                    <a:pt x="193774" y="124122"/>
                  </a:lnTo>
                  <a:lnTo>
                    <a:pt x="123676" y="124122"/>
                  </a:lnTo>
                  <a:lnTo>
                    <a:pt x="123676" y="130373"/>
                  </a:lnTo>
                  <a:cubicBezTo>
                    <a:pt x="123676" y="133647"/>
                    <a:pt x="122411" y="136549"/>
                    <a:pt x="119881" y="139079"/>
                  </a:cubicBezTo>
                  <a:cubicBezTo>
                    <a:pt x="117351" y="141610"/>
                    <a:pt x="114300" y="142875"/>
                    <a:pt x="110728" y="142875"/>
                  </a:cubicBezTo>
                  <a:lnTo>
                    <a:pt x="95548" y="142875"/>
                  </a:lnTo>
                  <a:cubicBezTo>
                    <a:pt x="91976" y="142875"/>
                    <a:pt x="88925" y="141610"/>
                    <a:pt x="86395" y="139079"/>
                  </a:cubicBezTo>
                  <a:cubicBezTo>
                    <a:pt x="83865" y="136549"/>
                    <a:pt x="82600" y="133647"/>
                    <a:pt x="82600" y="130373"/>
                  </a:cubicBezTo>
                  <a:lnTo>
                    <a:pt x="82600" y="124122"/>
                  </a:lnTo>
                  <a:lnTo>
                    <a:pt x="41523" y="124122"/>
                  </a:lnTo>
                  <a:cubicBezTo>
                    <a:pt x="39440" y="124122"/>
                    <a:pt x="38398" y="123080"/>
                    <a:pt x="38398" y="120997"/>
                  </a:cubicBezTo>
                  <a:cubicBezTo>
                    <a:pt x="38398" y="118913"/>
                    <a:pt x="39440" y="117871"/>
                    <a:pt x="41523" y="117871"/>
                  </a:cubicBezTo>
                  <a:lnTo>
                    <a:pt x="82600" y="117871"/>
                  </a:lnTo>
                  <a:lnTo>
                    <a:pt x="82600" y="114746"/>
                  </a:lnTo>
                  <a:cubicBezTo>
                    <a:pt x="82600" y="111174"/>
                    <a:pt x="83865" y="108123"/>
                    <a:pt x="86395" y="105593"/>
                  </a:cubicBezTo>
                  <a:cubicBezTo>
                    <a:pt x="88925" y="103063"/>
                    <a:pt x="91976" y="101798"/>
                    <a:pt x="95548" y="101798"/>
                  </a:cubicBezTo>
                  <a:lnTo>
                    <a:pt x="110728" y="101798"/>
                  </a:lnTo>
                  <a:cubicBezTo>
                    <a:pt x="114300" y="101798"/>
                    <a:pt x="117351" y="103063"/>
                    <a:pt x="119881" y="105593"/>
                  </a:cubicBezTo>
                  <a:cubicBezTo>
                    <a:pt x="122411" y="108123"/>
                    <a:pt x="123676" y="111174"/>
                    <a:pt x="123676" y="114746"/>
                  </a:cubicBezTo>
                  <a:lnTo>
                    <a:pt x="123676" y="117871"/>
                  </a:lnTo>
                  <a:lnTo>
                    <a:pt x="193774" y="117871"/>
                  </a:lnTo>
                  <a:lnTo>
                    <a:pt x="193774" y="63400"/>
                  </a:lnTo>
                  <a:cubicBezTo>
                    <a:pt x="193774" y="61019"/>
                    <a:pt x="192807" y="58861"/>
                    <a:pt x="190872" y="56926"/>
                  </a:cubicBezTo>
                  <a:cubicBezTo>
                    <a:pt x="188937" y="54992"/>
                    <a:pt x="186779" y="54024"/>
                    <a:pt x="184398" y="54024"/>
                  </a:cubicBezTo>
                  <a:close/>
                  <a:moveTo>
                    <a:pt x="89743" y="12948"/>
                  </a:moveTo>
                  <a:cubicBezTo>
                    <a:pt x="84981" y="12948"/>
                    <a:pt x="82600" y="15329"/>
                    <a:pt x="82600" y="20091"/>
                  </a:cubicBezTo>
                  <a:lnTo>
                    <a:pt x="82600" y="41523"/>
                  </a:lnTo>
                  <a:lnTo>
                    <a:pt x="123676" y="41523"/>
                  </a:lnTo>
                  <a:lnTo>
                    <a:pt x="123676" y="20091"/>
                  </a:lnTo>
                  <a:cubicBezTo>
                    <a:pt x="123676" y="15329"/>
                    <a:pt x="119807" y="12948"/>
                    <a:pt x="112068" y="12948"/>
                  </a:cubicBezTo>
                  <a:close/>
                  <a:moveTo>
                    <a:pt x="89743" y="0"/>
                  </a:moveTo>
                  <a:lnTo>
                    <a:pt x="115193" y="0"/>
                  </a:lnTo>
                  <a:cubicBezTo>
                    <a:pt x="121742" y="0"/>
                    <a:pt x="126950" y="1860"/>
                    <a:pt x="130820" y="5581"/>
                  </a:cubicBezTo>
                  <a:cubicBezTo>
                    <a:pt x="134690" y="9301"/>
                    <a:pt x="136624" y="14138"/>
                    <a:pt x="136624" y="20091"/>
                  </a:cubicBezTo>
                  <a:lnTo>
                    <a:pt x="136624" y="41523"/>
                  </a:lnTo>
                  <a:lnTo>
                    <a:pt x="184398" y="41523"/>
                  </a:lnTo>
                  <a:cubicBezTo>
                    <a:pt x="190351" y="41523"/>
                    <a:pt x="195486" y="43681"/>
                    <a:pt x="199802" y="47997"/>
                  </a:cubicBezTo>
                  <a:cubicBezTo>
                    <a:pt x="204118" y="52313"/>
                    <a:pt x="206276" y="57447"/>
                    <a:pt x="206276" y="63400"/>
                  </a:cubicBezTo>
                  <a:lnTo>
                    <a:pt x="206276" y="181272"/>
                  </a:lnTo>
                  <a:cubicBezTo>
                    <a:pt x="206276" y="187225"/>
                    <a:pt x="204118" y="192434"/>
                    <a:pt x="199802" y="196899"/>
                  </a:cubicBezTo>
                  <a:cubicBezTo>
                    <a:pt x="195486" y="201364"/>
                    <a:pt x="190351" y="203596"/>
                    <a:pt x="184398" y="203596"/>
                  </a:cubicBezTo>
                  <a:lnTo>
                    <a:pt x="21878" y="203596"/>
                  </a:lnTo>
                  <a:cubicBezTo>
                    <a:pt x="15925" y="203596"/>
                    <a:pt x="10790" y="201364"/>
                    <a:pt x="6474" y="196899"/>
                  </a:cubicBezTo>
                  <a:cubicBezTo>
                    <a:pt x="2158" y="192434"/>
                    <a:pt x="0" y="187225"/>
                    <a:pt x="0" y="181272"/>
                  </a:cubicBezTo>
                  <a:lnTo>
                    <a:pt x="0" y="63400"/>
                  </a:lnTo>
                  <a:cubicBezTo>
                    <a:pt x="0" y="57447"/>
                    <a:pt x="2158" y="52313"/>
                    <a:pt x="6474" y="47997"/>
                  </a:cubicBezTo>
                  <a:cubicBezTo>
                    <a:pt x="10790" y="43681"/>
                    <a:pt x="15925" y="41523"/>
                    <a:pt x="21878" y="41523"/>
                  </a:cubicBezTo>
                  <a:lnTo>
                    <a:pt x="69652" y="41523"/>
                  </a:lnTo>
                  <a:lnTo>
                    <a:pt x="69652" y="20091"/>
                  </a:lnTo>
                  <a:cubicBezTo>
                    <a:pt x="69652" y="14138"/>
                    <a:pt x="71363" y="9301"/>
                    <a:pt x="74786" y="5581"/>
                  </a:cubicBezTo>
                  <a:cubicBezTo>
                    <a:pt x="78209" y="1860"/>
                    <a:pt x="83195" y="0"/>
                    <a:pt x="89743" y="0"/>
                  </a:cubicBezTo>
                  <a:close/>
                </a:path>
              </a:pathLst>
            </a:custGeom>
            <a:solidFill>
              <a:schemeClr val="accent2"/>
            </a:solidFill>
            <a:ln>
              <a:noFill/>
            </a:ln>
            <a:effectLst/>
          </p:spPr>
          <p:txBody>
            <a:bodyPr anchor="ctr"/>
            <a:lstStyle/>
            <a:p>
              <a:pPr algn="ctr"/>
              <a:endParaRPr sz="1600"/>
            </a:p>
          </p:txBody>
        </p:sp>
        <p:sp>
          <p:nvSpPr>
            <p:cNvPr id="23" name="文本框 22"/>
            <p:cNvSpPr txBox="1"/>
            <p:nvPr/>
          </p:nvSpPr>
          <p:spPr>
            <a:xfrm>
              <a:off x="8920987" y="5158241"/>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sz="1600" b="1" dirty="0">
                  <a:solidFill>
                    <a:schemeClr val="bg1"/>
                  </a:solidFill>
                  <a:latin typeface="Century Gothic" panose="020B0502020202020204" pitchFamily="34" charset="0"/>
                </a:rPr>
                <a:t>特殊活动节点</a:t>
              </a:r>
            </a:p>
          </p:txBody>
        </p:sp>
        <p:sp>
          <p:nvSpPr>
            <p:cNvPr id="27" name="文本框 26"/>
            <p:cNvSpPr txBox="1"/>
            <p:nvPr/>
          </p:nvSpPr>
          <p:spPr>
            <a:xfrm>
              <a:off x="8915674" y="3501099"/>
              <a:ext cx="2133781" cy="166160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400" dirty="0">
                  <a:latin typeface="Century Gothic" panose="020B0502020202020204" pitchFamily="34" charset="0"/>
                  <a:ea typeface="+mj-ea"/>
                </a:rPr>
                <a:t>在开展活动活动，如晚会、讲座等时，可在总地图上加入星标节点，让活动信息实时显示，更好地引流，让同学找到感兴趣的活动。 </a:t>
              </a:r>
              <a:endParaRPr lang="en-US" altLang="zh-CN" sz="1400" dirty="0">
                <a:latin typeface="Century Gothic" panose="020B0502020202020204" pitchFamily="34" charset="0"/>
                <a:ea typeface="+mj-ea"/>
              </a:endParaRPr>
            </a:p>
          </p:txBody>
        </p:sp>
      </p:grpSp>
      <p:sp>
        <p:nvSpPr>
          <p:cNvPr id="32" name="文本框 31"/>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地图加节点</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干啥都方便</a:t>
            </a:r>
          </a:p>
        </p:txBody>
      </p:sp>
      <p:sp>
        <p:nvSpPr>
          <p:cNvPr id="33" name="文本框 32"/>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Tree>
    <p:extLst>
      <p:ext uri="{BB962C8B-B14F-4D97-AF65-F5344CB8AC3E}">
        <p14:creationId xmlns:p14="http://schemas.microsoft.com/office/powerpoint/2010/main" val="26391407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0" name="组合 39"/>
          <p:cNvGrpSpPr/>
          <p:nvPr/>
        </p:nvGrpSpPr>
        <p:grpSpPr>
          <a:xfrm>
            <a:off x="599264" y="1778097"/>
            <a:ext cx="1995674" cy="1815506"/>
            <a:chOff x="1304538" y="1813938"/>
            <a:chExt cx="2384725" cy="2169432"/>
          </a:xfrm>
        </p:grpSpPr>
        <p:sp>
          <p:nvSpPr>
            <p:cNvPr id="6" name="îS1îďé"/>
            <p:cNvSpPr>
              <a:spLocks/>
            </p:cNvSpPr>
            <p:nvPr/>
          </p:nvSpPr>
          <p:spPr bwMode="auto">
            <a:xfrm>
              <a:off x="1304538" y="1813938"/>
              <a:ext cx="2384725" cy="2164111"/>
            </a:xfrm>
            <a:prstGeom prst="rect">
              <a:avLst/>
            </a:prstGeom>
            <a:solidFill>
              <a:schemeClr val="accent1">
                <a:lumMod val="100000"/>
              </a:schemeClr>
            </a:solidFill>
            <a:ln w="28575">
              <a:solidFill>
                <a:schemeClr val="bg1"/>
              </a:solidFill>
            </a:ln>
          </p:spPr>
          <p:txBody>
            <a:bodyPr anchor="ctr"/>
            <a:lstStyle/>
            <a:p>
              <a:pPr algn="ctr"/>
              <a:endParaRPr dirty="0"/>
            </a:p>
          </p:txBody>
        </p:sp>
        <p:sp>
          <p:nvSpPr>
            <p:cNvPr id="32" name="文本框 31"/>
            <p:cNvSpPr txBox="1"/>
            <p:nvPr/>
          </p:nvSpPr>
          <p:spPr>
            <a:xfrm>
              <a:off x="1452022" y="3211039"/>
              <a:ext cx="2133781" cy="772331"/>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网页课表中的</a:t>
              </a:r>
              <a:r>
                <a:rPr lang="en-US" altLang="zh-CN" b="1" dirty="0">
                  <a:solidFill>
                    <a:schemeClr val="bg1"/>
                  </a:solidFill>
                  <a:latin typeface="Century Gothic" panose="020B0502020202020204" pitchFamily="34" charset="0"/>
                </a:rPr>
                <a:t>HTML</a:t>
              </a:r>
              <a:r>
                <a:rPr lang="zh-CN" altLang="en-US" b="1" dirty="0">
                  <a:solidFill>
                    <a:schemeClr val="bg1"/>
                  </a:solidFill>
                  <a:latin typeface="Century Gothic" panose="020B0502020202020204" pitchFamily="34" charset="0"/>
                </a:rPr>
                <a:t>信息</a:t>
              </a:r>
            </a:p>
          </p:txBody>
        </p:sp>
      </p:grpSp>
      <p:grpSp>
        <p:nvGrpSpPr>
          <p:cNvPr id="41" name="组合 40"/>
          <p:cNvGrpSpPr/>
          <p:nvPr/>
        </p:nvGrpSpPr>
        <p:grpSpPr>
          <a:xfrm>
            <a:off x="9679979" y="4191177"/>
            <a:ext cx="1995674" cy="1811050"/>
            <a:chOff x="3711275" y="1813938"/>
            <a:chExt cx="2384725" cy="2164111"/>
          </a:xfrm>
        </p:grpSpPr>
        <p:sp>
          <p:nvSpPr>
            <p:cNvPr id="7" name="iṥļiḓe"/>
            <p:cNvSpPr>
              <a:spLocks/>
            </p:cNvSpPr>
            <p:nvPr/>
          </p:nvSpPr>
          <p:spPr bwMode="auto">
            <a:xfrm>
              <a:off x="3711275" y="1813938"/>
              <a:ext cx="2384725" cy="2164111"/>
            </a:xfrm>
            <a:prstGeom prst="rect">
              <a:avLst/>
            </a:prstGeom>
            <a:solidFill>
              <a:schemeClr val="accent2">
                <a:lumMod val="100000"/>
              </a:schemeClr>
            </a:solidFill>
            <a:ln w="28575">
              <a:solidFill>
                <a:schemeClr val="bg1"/>
              </a:solidFill>
            </a:ln>
          </p:spPr>
          <p:txBody>
            <a:bodyPr anchor="ctr"/>
            <a:lstStyle/>
            <a:p>
              <a:pPr algn="ctr"/>
              <a:endParaRPr dirty="0"/>
            </a:p>
          </p:txBody>
        </p:sp>
        <p:sp>
          <p:nvSpPr>
            <p:cNvPr id="33" name="文本框 32"/>
            <p:cNvSpPr txBox="1"/>
            <p:nvPr/>
          </p:nvSpPr>
          <p:spPr>
            <a:xfrm>
              <a:off x="3836747" y="2514725"/>
              <a:ext cx="2133781" cy="772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更多待开发功能：</a:t>
              </a:r>
              <a:endParaRPr lang="en-US" altLang="zh-CN" b="1" dirty="0">
                <a:solidFill>
                  <a:schemeClr val="bg1"/>
                </a:solidFill>
                <a:latin typeface="Century Gothic" panose="020B0502020202020204" pitchFamily="34" charset="0"/>
              </a:endParaRPr>
            </a:p>
            <a:p>
              <a:pPr algn="r"/>
              <a:r>
                <a:rPr lang="en-US" altLang="zh-CN" b="1" dirty="0">
                  <a:solidFill>
                    <a:schemeClr val="bg1"/>
                  </a:solidFill>
                  <a:latin typeface="Century Gothic" panose="020B0502020202020204" pitchFamily="34" charset="0"/>
                </a:rPr>
                <a:t>……</a:t>
              </a:r>
            </a:p>
          </p:txBody>
        </p:sp>
      </p:grpSp>
      <p:grpSp>
        <p:nvGrpSpPr>
          <p:cNvPr id="47" name="组合 46"/>
          <p:cNvGrpSpPr/>
          <p:nvPr/>
        </p:nvGrpSpPr>
        <p:grpSpPr>
          <a:xfrm>
            <a:off x="2072722" y="4755537"/>
            <a:ext cx="1645331" cy="1045839"/>
            <a:chOff x="1326551" y="3978049"/>
            <a:chExt cx="2384725" cy="2164111"/>
          </a:xfrm>
        </p:grpSpPr>
        <p:sp>
          <p:nvSpPr>
            <p:cNvPr id="10" name="íṧḻïďe"/>
            <p:cNvSpPr>
              <a:spLocks/>
            </p:cNvSpPr>
            <p:nvPr/>
          </p:nvSpPr>
          <p:spPr bwMode="auto">
            <a:xfrm>
              <a:off x="1326551" y="3978049"/>
              <a:ext cx="2384725" cy="2164111"/>
            </a:xfrm>
            <a:prstGeom prst="rect">
              <a:avLst/>
            </a:prstGeom>
            <a:solidFill>
              <a:schemeClr val="accent4">
                <a:lumMod val="100000"/>
              </a:schemeClr>
            </a:solidFill>
            <a:ln w="28575">
              <a:solidFill>
                <a:schemeClr val="bg1"/>
              </a:solidFill>
            </a:ln>
          </p:spPr>
          <p:txBody>
            <a:bodyPr anchor="ctr"/>
            <a:lstStyle/>
            <a:p>
              <a:pPr algn="ctr"/>
              <a:endParaRPr/>
            </a:p>
          </p:txBody>
        </p:sp>
        <p:sp>
          <p:nvSpPr>
            <p:cNvPr id="36" name="文本框 35"/>
            <p:cNvSpPr txBox="1"/>
            <p:nvPr/>
          </p:nvSpPr>
          <p:spPr>
            <a:xfrm>
              <a:off x="1452022" y="4731549"/>
              <a:ext cx="2133781" cy="441331"/>
            </a:xfrm>
            <a:prstGeom prst="rect">
              <a:avLst/>
            </a:prstGeom>
            <a:noFill/>
          </p:spPr>
          <p:txBody>
            <a:bodyPr wrap="square" rtlCol="0">
              <a:spAutoFit/>
              <a:scene3d>
                <a:camera prst="orthographicFront"/>
                <a:lightRig rig="threePt" dir="t"/>
              </a:scene3d>
              <a:sp3d contourW="12700"/>
            </a:bodyPr>
            <a:lstStyle/>
            <a:p>
              <a:pPr algn="ctr"/>
              <a:r>
                <a:rPr lang="en-US" altLang="zh-CN" b="1" dirty="0">
                  <a:solidFill>
                    <a:schemeClr val="bg1"/>
                  </a:solidFill>
                  <a:latin typeface="Century Gothic" panose="020B0502020202020204" pitchFamily="34" charset="0"/>
                </a:rPr>
                <a:t>PYTHON</a:t>
              </a:r>
              <a:endParaRPr lang="zh-CN" altLang="en-US" b="1" dirty="0">
                <a:solidFill>
                  <a:schemeClr val="bg1"/>
                </a:solidFill>
                <a:latin typeface="Century Gothic" panose="020B0502020202020204" pitchFamily="34" charset="0"/>
              </a:endParaRPr>
            </a:p>
          </p:txBody>
        </p:sp>
      </p:grpSp>
      <p:grpSp>
        <p:nvGrpSpPr>
          <p:cNvPr id="46" name="组合 45"/>
          <p:cNvGrpSpPr/>
          <p:nvPr/>
        </p:nvGrpSpPr>
        <p:grpSpPr>
          <a:xfrm>
            <a:off x="5068039" y="3824900"/>
            <a:ext cx="1995674" cy="1045839"/>
            <a:chOff x="4151556" y="3807329"/>
            <a:chExt cx="2384725" cy="2164111"/>
          </a:xfrm>
        </p:grpSpPr>
        <p:sp>
          <p:nvSpPr>
            <p:cNvPr id="11" name="î$lîďe"/>
            <p:cNvSpPr>
              <a:spLocks/>
            </p:cNvSpPr>
            <p:nvPr/>
          </p:nvSpPr>
          <p:spPr bwMode="auto">
            <a:xfrm>
              <a:off x="4151556" y="3807329"/>
              <a:ext cx="2384725" cy="2164111"/>
            </a:xfrm>
            <a:prstGeom prst="rect">
              <a:avLst/>
            </a:prstGeom>
            <a:solidFill>
              <a:schemeClr val="accent3">
                <a:lumMod val="100000"/>
              </a:schemeClr>
            </a:solidFill>
            <a:ln w="28575">
              <a:solidFill>
                <a:schemeClr val="bg1"/>
              </a:solidFill>
            </a:ln>
          </p:spPr>
          <p:txBody>
            <a:bodyPr anchor="ctr"/>
            <a:lstStyle/>
            <a:p>
              <a:pPr algn="ctr"/>
              <a:endParaRPr/>
            </a:p>
          </p:txBody>
        </p:sp>
        <p:sp>
          <p:nvSpPr>
            <p:cNvPr id="37" name="文本框 36"/>
            <p:cNvSpPr txBox="1"/>
            <p:nvPr/>
          </p:nvSpPr>
          <p:spPr>
            <a:xfrm>
              <a:off x="4235293" y="4566076"/>
              <a:ext cx="2133781" cy="764243"/>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小程序前端</a:t>
              </a:r>
            </a:p>
          </p:txBody>
        </p:sp>
      </p:grpSp>
      <p:sp>
        <p:nvSpPr>
          <p:cNvPr id="48" name="文本框 47"/>
          <p:cNvSpPr txBox="1"/>
          <p:nvPr/>
        </p:nvSpPr>
        <p:spPr>
          <a:xfrm>
            <a:off x="1150759" y="409871"/>
            <a:ext cx="295557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课表信息处理好</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以后功能随便搞</a:t>
            </a:r>
            <a:endParaRPr lang="en-US" altLang="zh-CN" sz="2800" b="1" dirty="0">
              <a:solidFill>
                <a:schemeClr val="bg1"/>
              </a:solidFill>
              <a:latin typeface="Century Gothic" panose="020B0502020202020204" pitchFamily="34" charset="0"/>
            </a:endParaRPr>
          </a:p>
        </p:txBody>
      </p:sp>
      <p:pic>
        <p:nvPicPr>
          <p:cNvPr id="26" name="图形 25" descr="笔记本电脑">
            <a:extLst>
              <a:ext uri="{FF2B5EF4-FFF2-40B4-BE49-F238E27FC236}">
                <a16:creationId xmlns:a16="http://schemas.microsoft.com/office/drawing/2014/main" id="{8014A3DE-8754-49C9-8048-550E998FCD3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58322" y="1930163"/>
            <a:ext cx="914400" cy="914400"/>
          </a:xfrm>
          <a:prstGeom prst="rect">
            <a:avLst/>
          </a:prstGeom>
        </p:spPr>
      </p:pic>
      <p:pic>
        <p:nvPicPr>
          <p:cNvPr id="30" name="图形 29" descr="监视器">
            <a:extLst>
              <a:ext uri="{FF2B5EF4-FFF2-40B4-BE49-F238E27FC236}">
                <a16:creationId xmlns:a16="http://schemas.microsoft.com/office/drawing/2014/main" id="{87D66E99-018B-43D1-9322-E02F5C94AD4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63503" y="2539241"/>
            <a:ext cx="914400" cy="914400"/>
          </a:xfrm>
          <a:prstGeom prst="rect">
            <a:avLst/>
          </a:prstGeom>
        </p:spPr>
      </p:pic>
      <p:grpSp>
        <p:nvGrpSpPr>
          <p:cNvPr id="58" name="组合 57">
            <a:extLst>
              <a:ext uri="{FF2B5EF4-FFF2-40B4-BE49-F238E27FC236}">
                <a16:creationId xmlns:a16="http://schemas.microsoft.com/office/drawing/2014/main" id="{4D09A91F-B780-4E19-A24E-B54552BC5F06}"/>
              </a:ext>
            </a:extLst>
          </p:cNvPr>
          <p:cNvGrpSpPr/>
          <p:nvPr/>
        </p:nvGrpSpPr>
        <p:grpSpPr>
          <a:xfrm>
            <a:off x="3346067" y="1777215"/>
            <a:ext cx="1995674" cy="1811053"/>
            <a:chOff x="1304538" y="1813938"/>
            <a:chExt cx="2384725" cy="2164111"/>
          </a:xfrm>
        </p:grpSpPr>
        <p:sp>
          <p:nvSpPr>
            <p:cNvPr id="59" name="îS1îďé">
              <a:extLst>
                <a:ext uri="{FF2B5EF4-FFF2-40B4-BE49-F238E27FC236}">
                  <a16:creationId xmlns:a16="http://schemas.microsoft.com/office/drawing/2014/main" id="{997685F8-F618-43D6-8CD1-8CC68EE08B52}"/>
                </a:ext>
              </a:extLst>
            </p:cNvPr>
            <p:cNvSpPr>
              <a:spLocks/>
            </p:cNvSpPr>
            <p:nvPr/>
          </p:nvSpPr>
          <p:spPr bwMode="auto">
            <a:xfrm>
              <a:off x="1304538" y="1813938"/>
              <a:ext cx="2384725" cy="2164111"/>
            </a:xfrm>
            <a:prstGeom prst="rect">
              <a:avLst/>
            </a:prstGeom>
            <a:solidFill>
              <a:schemeClr val="accent1">
                <a:lumMod val="100000"/>
              </a:schemeClr>
            </a:solidFill>
            <a:ln w="28575">
              <a:solidFill>
                <a:schemeClr val="bg1"/>
              </a:solidFill>
            </a:ln>
          </p:spPr>
          <p:txBody>
            <a:bodyPr anchor="ctr"/>
            <a:lstStyle/>
            <a:p>
              <a:pPr algn="ctr"/>
              <a:endParaRPr dirty="0"/>
            </a:p>
          </p:txBody>
        </p:sp>
        <p:sp>
          <p:nvSpPr>
            <p:cNvPr id="60" name="文本框 59">
              <a:extLst>
                <a:ext uri="{FF2B5EF4-FFF2-40B4-BE49-F238E27FC236}">
                  <a16:creationId xmlns:a16="http://schemas.microsoft.com/office/drawing/2014/main" id="{752BC474-0F87-4431-9587-08A345F74480}"/>
                </a:ext>
              </a:extLst>
            </p:cNvPr>
            <p:cNvSpPr txBox="1"/>
            <p:nvPr/>
          </p:nvSpPr>
          <p:spPr>
            <a:xfrm>
              <a:off x="1452022" y="3211039"/>
              <a:ext cx="2133781" cy="441332"/>
            </a:xfrm>
            <a:prstGeom prst="rect">
              <a:avLst/>
            </a:prstGeom>
            <a:noFill/>
          </p:spPr>
          <p:txBody>
            <a:bodyPr wrap="square" rtlCol="0">
              <a:spAutoFit/>
              <a:scene3d>
                <a:camera prst="orthographicFront"/>
                <a:lightRig rig="threePt" dir="t"/>
              </a:scene3d>
              <a:sp3d contourW="12700"/>
            </a:bodyPr>
            <a:lstStyle/>
            <a:p>
              <a:pPr algn="ctr"/>
              <a:r>
                <a:rPr lang="en-US" altLang="zh-CN" b="1" dirty="0">
                  <a:solidFill>
                    <a:schemeClr val="bg1"/>
                  </a:solidFill>
                  <a:latin typeface="Century Gothic" panose="020B0502020202020204" pitchFamily="34" charset="0"/>
                </a:rPr>
                <a:t>Json</a:t>
              </a:r>
              <a:r>
                <a:rPr lang="zh-CN" altLang="en-US" b="1" dirty="0">
                  <a:solidFill>
                    <a:schemeClr val="bg1"/>
                  </a:solidFill>
                  <a:latin typeface="Century Gothic" panose="020B0502020202020204" pitchFamily="34" charset="0"/>
                </a:rPr>
                <a:t>信息</a:t>
              </a:r>
            </a:p>
          </p:txBody>
        </p:sp>
      </p:grpSp>
      <p:pic>
        <p:nvPicPr>
          <p:cNvPr id="61" name="图形 60" descr="磁盘">
            <a:extLst>
              <a:ext uri="{FF2B5EF4-FFF2-40B4-BE49-F238E27FC236}">
                <a16:creationId xmlns:a16="http://schemas.microsoft.com/office/drawing/2014/main" id="{A8687174-B4A2-4973-A43D-777D43802BC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872873" y="1930163"/>
            <a:ext cx="914400" cy="914400"/>
          </a:xfrm>
          <a:prstGeom prst="rect">
            <a:avLst/>
          </a:prstGeom>
        </p:spPr>
      </p:pic>
      <p:grpSp>
        <p:nvGrpSpPr>
          <p:cNvPr id="66" name="组合 65">
            <a:extLst>
              <a:ext uri="{FF2B5EF4-FFF2-40B4-BE49-F238E27FC236}">
                <a16:creationId xmlns:a16="http://schemas.microsoft.com/office/drawing/2014/main" id="{1E330301-A3DF-48D5-8EEC-A0FC8845ECCC}"/>
              </a:ext>
            </a:extLst>
          </p:cNvPr>
          <p:cNvGrpSpPr/>
          <p:nvPr/>
        </p:nvGrpSpPr>
        <p:grpSpPr>
          <a:xfrm>
            <a:off x="6334319" y="1779689"/>
            <a:ext cx="1995674" cy="1811053"/>
            <a:chOff x="1304538" y="1813938"/>
            <a:chExt cx="2384725" cy="2164111"/>
          </a:xfrm>
        </p:grpSpPr>
        <p:sp>
          <p:nvSpPr>
            <p:cNvPr id="67" name="îS1îďé">
              <a:extLst>
                <a:ext uri="{FF2B5EF4-FFF2-40B4-BE49-F238E27FC236}">
                  <a16:creationId xmlns:a16="http://schemas.microsoft.com/office/drawing/2014/main" id="{726159E9-3B26-49EB-8D80-6403A641A8BB}"/>
                </a:ext>
              </a:extLst>
            </p:cNvPr>
            <p:cNvSpPr>
              <a:spLocks/>
            </p:cNvSpPr>
            <p:nvPr/>
          </p:nvSpPr>
          <p:spPr bwMode="auto">
            <a:xfrm>
              <a:off x="1304538" y="1813938"/>
              <a:ext cx="2384725" cy="2164111"/>
            </a:xfrm>
            <a:prstGeom prst="rect">
              <a:avLst/>
            </a:prstGeom>
            <a:solidFill>
              <a:schemeClr val="accent1">
                <a:lumMod val="100000"/>
              </a:schemeClr>
            </a:solidFill>
            <a:ln w="28575">
              <a:solidFill>
                <a:schemeClr val="bg1"/>
              </a:solidFill>
            </a:ln>
          </p:spPr>
          <p:txBody>
            <a:bodyPr anchor="ctr"/>
            <a:lstStyle/>
            <a:p>
              <a:pPr algn="ctr"/>
              <a:endParaRPr dirty="0"/>
            </a:p>
          </p:txBody>
        </p:sp>
        <p:sp>
          <p:nvSpPr>
            <p:cNvPr id="68" name="文本框 67">
              <a:extLst>
                <a:ext uri="{FF2B5EF4-FFF2-40B4-BE49-F238E27FC236}">
                  <a16:creationId xmlns:a16="http://schemas.microsoft.com/office/drawing/2014/main" id="{4C694C82-D3E8-4F56-9C7C-ABE5206FDF6D}"/>
                </a:ext>
              </a:extLst>
            </p:cNvPr>
            <p:cNvSpPr txBox="1"/>
            <p:nvPr/>
          </p:nvSpPr>
          <p:spPr>
            <a:xfrm>
              <a:off x="1452022" y="3211039"/>
              <a:ext cx="2133781" cy="441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前端显示信息</a:t>
              </a:r>
            </a:p>
          </p:txBody>
        </p:sp>
      </p:grpSp>
      <p:pic>
        <p:nvPicPr>
          <p:cNvPr id="28" name="图形 27" descr="智能手机">
            <a:extLst>
              <a:ext uri="{FF2B5EF4-FFF2-40B4-BE49-F238E27FC236}">
                <a16:creationId xmlns:a16="http://schemas.microsoft.com/office/drawing/2014/main" id="{151005B6-675F-4FBC-BF4E-1DC75FEF666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936781" y="1933324"/>
            <a:ext cx="914400" cy="914400"/>
          </a:xfrm>
          <a:prstGeom prst="rect">
            <a:avLst/>
          </a:prstGeom>
        </p:spPr>
      </p:pic>
      <p:cxnSp>
        <p:nvCxnSpPr>
          <p:cNvPr id="77" name="连接符: 肘形 76">
            <a:extLst>
              <a:ext uri="{FF2B5EF4-FFF2-40B4-BE49-F238E27FC236}">
                <a16:creationId xmlns:a16="http://schemas.microsoft.com/office/drawing/2014/main" id="{45F2287E-AC54-4CD1-8109-38E0713BF740}"/>
              </a:ext>
            </a:extLst>
          </p:cNvPr>
          <p:cNvCxnSpPr>
            <a:stCxn id="32" idx="2"/>
            <a:endCxn id="10" idx="1"/>
          </p:cNvCxnSpPr>
          <p:nvPr/>
        </p:nvCxnSpPr>
        <p:spPr>
          <a:xfrm rot="16200000" flipH="1">
            <a:off x="1001695" y="4207430"/>
            <a:ext cx="1684854" cy="457200"/>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9" name="连接符: 肘形 78">
            <a:extLst>
              <a:ext uri="{FF2B5EF4-FFF2-40B4-BE49-F238E27FC236}">
                <a16:creationId xmlns:a16="http://schemas.microsoft.com/office/drawing/2014/main" id="{CE695F19-307F-4BB9-A1A0-DE9833CDA599}"/>
              </a:ext>
            </a:extLst>
          </p:cNvPr>
          <p:cNvCxnSpPr>
            <a:stCxn id="10" idx="0"/>
            <a:endCxn id="59" idx="1"/>
          </p:cNvCxnSpPr>
          <p:nvPr/>
        </p:nvCxnSpPr>
        <p:spPr>
          <a:xfrm rot="5400000" flipH="1" flipV="1">
            <a:off x="2084330" y="3493801"/>
            <a:ext cx="2072795" cy="450679"/>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1" name="连接符: 肘形 80">
            <a:extLst>
              <a:ext uri="{FF2B5EF4-FFF2-40B4-BE49-F238E27FC236}">
                <a16:creationId xmlns:a16="http://schemas.microsoft.com/office/drawing/2014/main" id="{0117A385-B0BB-4E75-87EC-89ED23F26915}"/>
              </a:ext>
            </a:extLst>
          </p:cNvPr>
          <p:cNvCxnSpPr>
            <a:cxnSpLocks/>
            <a:stCxn id="59" idx="2"/>
            <a:endCxn id="91" idx="1"/>
          </p:cNvCxnSpPr>
          <p:nvPr/>
        </p:nvCxnSpPr>
        <p:spPr>
          <a:xfrm rot="16200000" flipH="1">
            <a:off x="3497736" y="4434435"/>
            <a:ext cx="2416260" cy="72392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3" name="连接符: 肘形 82">
            <a:extLst>
              <a:ext uri="{FF2B5EF4-FFF2-40B4-BE49-F238E27FC236}">
                <a16:creationId xmlns:a16="http://schemas.microsoft.com/office/drawing/2014/main" id="{1DD7C078-DCE3-491F-B41A-111440895498}"/>
              </a:ext>
            </a:extLst>
          </p:cNvPr>
          <p:cNvCxnSpPr>
            <a:stCxn id="11" idx="0"/>
            <a:endCxn id="67" idx="1"/>
          </p:cNvCxnSpPr>
          <p:nvPr/>
        </p:nvCxnSpPr>
        <p:spPr>
          <a:xfrm rot="5400000" flipH="1" flipV="1">
            <a:off x="5630255" y="3120837"/>
            <a:ext cx="1139684" cy="26844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5" name="连接符: 肘形 84">
            <a:extLst>
              <a:ext uri="{FF2B5EF4-FFF2-40B4-BE49-F238E27FC236}">
                <a16:creationId xmlns:a16="http://schemas.microsoft.com/office/drawing/2014/main" id="{010B6CF2-7254-44EF-98DA-22DA94C1D9CD}"/>
              </a:ext>
            </a:extLst>
          </p:cNvPr>
          <p:cNvCxnSpPr>
            <a:cxnSpLocks/>
            <a:stCxn id="67" idx="3"/>
            <a:endCxn id="7" idx="0"/>
          </p:cNvCxnSpPr>
          <p:nvPr/>
        </p:nvCxnSpPr>
        <p:spPr>
          <a:xfrm>
            <a:off x="8329993" y="2685216"/>
            <a:ext cx="2347823" cy="150596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90" name="组合 89">
            <a:extLst>
              <a:ext uri="{FF2B5EF4-FFF2-40B4-BE49-F238E27FC236}">
                <a16:creationId xmlns:a16="http://schemas.microsoft.com/office/drawing/2014/main" id="{3B7F2279-6A0C-43BB-A195-11FAEF6D23A7}"/>
              </a:ext>
            </a:extLst>
          </p:cNvPr>
          <p:cNvGrpSpPr/>
          <p:nvPr/>
        </p:nvGrpSpPr>
        <p:grpSpPr>
          <a:xfrm>
            <a:off x="5067829" y="5481608"/>
            <a:ext cx="1995674" cy="1045839"/>
            <a:chOff x="4873856" y="4297256"/>
            <a:chExt cx="2384725" cy="2164111"/>
          </a:xfrm>
        </p:grpSpPr>
        <p:sp>
          <p:nvSpPr>
            <p:cNvPr id="91" name="î$lîďe">
              <a:extLst>
                <a:ext uri="{FF2B5EF4-FFF2-40B4-BE49-F238E27FC236}">
                  <a16:creationId xmlns:a16="http://schemas.microsoft.com/office/drawing/2014/main" id="{44CE958A-D5CD-47D7-BAF8-3F1582486FAD}"/>
                </a:ext>
              </a:extLst>
            </p:cNvPr>
            <p:cNvSpPr>
              <a:spLocks/>
            </p:cNvSpPr>
            <p:nvPr/>
          </p:nvSpPr>
          <p:spPr bwMode="auto">
            <a:xfrm>
              <a:off x="4873856" y="4297256"/>
              <a:ext cx="2384725" cy="2164111"/>
            </a:xfrm>
            <a:prstGeom prst="rect">
              <a:avLst/>
            </a:prstGeom>
            <a:solidFill>
              <a:schemeClr val="accent3">
                <a:lumMod val="100000"/>
              </a:schemeClr>
            </a:solidFill>
            <a:ln w="28575">
              <a:solidFill>
                <a:schemeClr val="bg1"/>
              </a:solidFill>
            </a:ln>
          </p:spPr>
          <p:txBody>
            <a:bodyPr anchor="ctr"/>
            <a:lstStyle/>
            <a:p>
              <a:pPr algn="ctr"/>
              <a:endParaRPr/>
            </a:p>
          </p:txBody>
        </p:sp>
        <p:sp>
          <p:nvSpPr>
            <p:cNvPr id="92" name="文本框 91">
              <a:extLst>
                <a:ext uri="{FF2B5EF4-FFF2-40B4-BE49-F238E27FC236}">
                  <a16:creationId xmlns:a16="http://schemas.microsoft.com/office/drawing/2014/main" id="{A83089FA-D23D-40D4-81EE-A23299BD892B}"/>
                </a:ext>
              </a:extLst>
            </p:cNvPr>
            <p:cNvSpPr txBox="1"/>
            <p:nvPr/>
          </p:nvSpPr>
          <p:spPr>
            <a:xfrm>
              <a:off x="5046856" y="4471242"/>
              <a:ext cx="2133781" cy="1337426"/>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校内笔记本经</a:t>
              </a:r>
              <a:r>
                <a:rPr lang="en-US" altLang="zh-CN" b="1" dirty="0" err="1">
                  <a:solidFill>
                    <a:schemeClr val="bg1"/>
                  </a:solidFill>
                  <a:latin typeface="Century Gothic" panose="020B0502020202020204" pitchFamily="34" charset="0"/>
                </a:rPr>
                <a:t>ngrok</a:t>
              </a:r>
              <a:r>
                <a:rPr lang="zh-CN" altLang="en-US" b="1" dirty="0">
                  <a:solidFill>
                    <a:schemeClr val="bg1"/>
                  </a:solidFill>
                  <a:latin typeface="Century Gothic" panose="020B0502020202020204" pitchFamily="34" charset="0"/>
                </a:rPr>
                <a:t>内网</a:t>
              </a:r>
            </a:p>
          </p:txBody>
        </p:sp>
      </p:grpSp>
      <p:cxnSp>
        <p:nvCxnSpPr>
          <p:cNvPr id="94" name="连接符: 肘形 93">
            <a:extLst>
              <a:ext uri="{FF2B5EF4-FFF2-40B4-BE49-F238E27FC236}">
                <a16:creationId xmlns:a16="http://schemas.microsoft.com/office/drawing/2014/main" id="{43C3C2C2-8019-4EC5-8E69-1924A4D24301}"/>
              </a:ext>
            </a:extLst>
          </p:cNvPr>
          <p:cNvCxnSpPr>
            <a:cxnSpLocks/>
            <a:stCxn id="91" idx="0"/>
            <a:endCxn id="11" idx="2"/>
          </p:cNvCxnSpPr>
          <p:nvPr/>
        </p:nvCxnSpPr>
        <p:spPr>
          <a:xfrm rot="5400000" flipH="1" flipV="1">
            <a:off x="5760337" y="5176069"/>
            <a:ext cx="610869" cy="210"/>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1257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10" presetClass="entr" presetSubtype="0" fill="hold" nodeType="with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8"/>
                                        </p:tgtEl>
                                        <p:attrNameLst>
                                          <p:attrName>style.visibility</p:attrName>
                                        </p:attrNameLst>
                                      </p:cBhvr>
                                      <p:to>
                                        <p:strVal val="visible"/>
                                      </p:to>
                                    </p:set>
                                    <p:animEffect transition="in" filter="fade">
                                      <p:cBhvr>
                                        <p:cTn id="23" dur="500"/>
                                        <p:tgtEl>
                                          <p:spTgt spid="58"/>
                                        </p:tgtEl>
                                      </p:cBhvr>
                                    </p:animEffect>
                                  </p:childTnLst>
                                </p:cTn>
                              </p:par>
                              <p:par>
                                <p:cTn id="24" presetID="10" presetClass="entr" presetSubtype="0" fill="hold" nodeType="withEffect">
                                  <p:stCondLst>
                                    <p:cond delay="0"/>
                                  </p:stCondLst>
                                  <p:childTnLst>
                                    <p:set>
                                      <p:cBhvr>
                                        <p:cTn id="25" dur="1" fill="hold">
                                          <p:stCondLst>
                                            <p:cond delay="0"/>
                                          </p:stCondLst>
                                        </p:cTn>
                                        <p:tgtEl>
                                          <p:spTgt spid="61"/>
                                        </p:tgtEl>
                                        <p:attrNameLst>
                                          <p:attrName>style.visibility</p:attrName>
                                        </p:attrNameLst>
                                      </p:cBhvr>
                                      <p:to>
                                        <p:strVal val="visible"/>
                                      </p:to>
                                    </p:set>
                                    <p:animEffect transition="in" filter="fade">
                                      <p:cBhvr>
                                        <p:cTn id="26" dur="500"/>
                                        <p:tgtEl>
                                          <p:spTgt spid="61"/>
                                        </p:tgtEl>
                                      </p:cBhvr>
                                    </p:animEffect>
                                  </p:childTnLst>
                                </p:cTn>
                              </p:par>
                              <p:par>
                                <p:cTn id="27" presetID="10" presetClass="entr" presetSubtype="0" fill="hold"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5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6"/>
                                        </p:tgtEl>
                                        <p:attrNameLst>
                                          <p:attrName>style.visibility</p:attrName>
                                        </p:attrNameLst>
                                      </p:cBhvr>
                                      <p:to>
                                        <p:strVal val="visible"/>
                                      </p:to>
                                    </p:set>
                                    <p:animEffect transition="in" filter="fade">
                                      <p:cBhvr>
                                        <p:cTn id="34" dur="500"/>
                                        <p:tgtEl>
                                          <p:spTgt spid="46"/>
                                        </p:tgtEl>
                                      </p:cBhvr>
                                    </p:animEffect>
                                  </p:childTnLst>
                                </p:cTn>
                              </p:par>
                              <p:par>
                                <p:cTn id="35" presetID="10" presetClass="entr" presetSubtype="0" fill="hold" nodeType="withEffect">
                                  <p:stCondLst>
                                    <p:cond delay="0"/>
                                  </p:stCondLst>
                                  <p:childTnLst>
                                    <p:set>
                                      <p:cBhvr>
                                        <p:cTn id="36" dur="1" fill="hold">
                                          <p:stCondLst>
                                            <p:cond delay="0"/>
                                          </p:stCondLst>
                                        </p:cTn>
                                        <p:tgtEl>
                                          <p:spTgt spid="81"/>
                                        </p:tgtEl>
                                        <p:attrNameLst>
                                          <p:attrName>style.visibility</p:attrName>
                                        </p:attrNameLst>
                                      </p:cBhvr>
                                      <p:to>
                                        <p:strVal val="visible"/>
                                      </p:to>
                                    </p:set>
                                    <p:animEffect transition="in" filter="fade">
                                      <p:cBhvr>
                                        <p:cTn id="37" dur="500"/>
                                        <p:tgtEl>
                                          <p:spTgt spid="81"/>
                                        </p:tgtEl>
                                      </p:cBhvr>
                                    </p:animEffect>
                                  </p:childTnLst>
                                </p:cTn>
                              </p:par>
                              <p:par>
                                <p:cTn id="38" presetID="10" presetClass="entr" presetSubtype="0" fill="hold" nodeType="withEffect">
                                  <p:stCondLst>
                                    <p:cond delay="0"/>
                                  </p:stCondLst>
                                  <p:childTnLst>
                                    <p:set>
                                      <p:cBhvr>
                                        <p:cTn id="39" dur="1" fill="hold">
                                          <p:stCondLst>
                                            <p:cond delay="0"/>
                                          </p:stCondLst>
                                        </p:cTn>
                                        <p:tgtEl>
                                          <p:spTgt spid="90"/>
                                        </p:tgtEl>
                                        <p:attrNameLst>
                                          <p:attrName>style.visibility</p:attrName>
                                        </p:attrNameLst>
                                      </p:cBhvr>
                                      <p:to>
                                        <p:strVal val="visible"/>
                                      </p:to>
                                    </p:set>
                                    <p:animEffect transition="in" filter="fade">
                                      <p:cBhvr>
                                        <p:cTn id="40" dur="500"/>
                                        <p:tgtEl>
                                          <p:spTgt spid="90"/>
                                        </p:tgtEl>
                                      </p:cBhvr>
                                    </p:animEffect>
                                  </p:childTnLst>
                                </p:cTn>
                              </p:par>
                              <p:par>
                                <p:cTn id="41" presetID="10" presetClass="entr" presetSubtype="0" fill="hold" nodeType="with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par>
                                <p:cTn id="49" presetID="10" presetClass="entr" presetSubtype="0" fill="hold" nodeType="withEffect">
                                  <p:stCondLst>
                                    <p:cond delay="0"/>
                                  </p:stCondLst>
                                  <p:childTnLst>
                                    <p:set>
                                      <p:cBhvr>
                                        <p:cTn id="50" dur="1" fill="hold">
                                          <p:stCondLst>
                                            <p:cond delay="0"/>
                                          </p:stCondLst>
                                        </p:cTn>
                                        <p:tgtEl>
                                          <p:spTgt spid="66"/>
                                        </p:tgtEl>
                                        <p:attrNameLst>
                                          <p:attrName>style.visibility</p:attrName>
                                        </p:attrNameLst>
                                      </p:cBhvr>
                                      <p:to>
                                        <p:strVal val="visible"/>
                                      </p:to>
                                    </p:set>
                                    <p:animEffect transition="in" filter="fade">
                                      <p:cBhvr>
                                        <p:cTn id="51" dur="500"/>
                                        <p:tgtEl>
                                          <p:spTgt spid="66"/>
                                        </p:tgtEl>
                                      </p:cBhvr>
                                    </p:animEffect>
                                  </p:childTnLst>
                                </p:cTn>
                              </p:par>
                              <p:par>
                                <p:cTn id="52" presetID="10" presetClass="entr" presetSubtype="0"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par>
                                <p:cTn id="55" presetID="10" presetClass="entr" presetSubtype="0" fill="hold" nodeType="withEffect">
                                  <p:stCondLst>
                                    <p:cond delay="0"/>
                                  </p:stCondLst>
                                  <p:childTnLst>
                                    <p:set>
                                      <p:cBhvr>
                                        <p:cTn id="56" dur="1" fill="hold">
                                          <p:stCondLst>
                                            <p:cond delay="0"/>
                                          </p:stCondLst>
                                        </p:cTn>
                                        <p:tgtEl>
                                          <p:spTgt spid="83"/>
                                        </p:tgtEl>
                                        <p:attrNameLst>
                                          <p:attrName>style.visibility</p:attrName>
                                        </p:attrNameLst>
                                      </p:cBhvr>
                                      <p:to>
                                        <p:strVal val="visible"/>
                                      </p:to>
                                    </p:set>
                                    <p:animEffect transition="in" filter="fade">
                                      <p:cBhvr>
                                        <p:cTn id="57" dur="500"/>
                                        <p:tgtEl>
                                          <p:spTgt spid="8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1"/>
                                        </p:tgtEl>
                                        <p:attrNameLst>
                                          <p:attrName>style.visibility</p:attrName>
                                        </p:attrNameLst>
                                      </p:cBhvr>
                                      <p:to>
                                        <p:strVal val="visible"/>
                                      </p:to>
                                    </p:set>
                                    <p:animEffect transition="in" filter="fade">
                                      <p:cBhvr>
                                        <p:cTn id="62" dur="500"/>
                                        <p:tgtEl>
                                          <p:spTgt spid="41"/>
                                        </p:tgtEl>
                                      </p:cBhvr>
                                    </p:animEffect>
                                  </p:childTnLst>
                                </p:cTn>
                              </p:par>
                              <p:par>
                                <p:cTn id="63" presetID="10" presetClass="entr" presetSubtype="0" fill="hold" nodeType="withEffect">
                                  <p:stCondLst>
                                    <p:cond delay="0"/>
                                  </p:stCondLst>
                                  <p:childTnLst>
                                    <p:set>
                                      <p:cBhvr>
                                        <p:cTn id="64" dur="1" fill="hold">
                                          <p:stCondLst>
                                            <p:cond delay="0"/>
                                          </p:stCondLst>
                                        </p:cTn>
                                        <p:tgtEl>
                                          <p:spTgt spid="85"/>
                                        </p:tgtEl>
                                        <p:attrNameLst>
                                          <p:attrName>style.visibility</p:attrName>
                                        </p:attrNameLst>
                                      </p:cBhvr>
                                      <p:to>
                                        <p:strVal val="visible"/>
                                      </p:to>
                                    </p:set>
                                    <p:animEffect transition="in" filter="fade">
                                      <p:cBhvr>
                                        <p:cTn id="65"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 name="íṩľîḓé">
            <a:extLst>
              <a:ext uri="{FF2B5EF4-FFF2-40B4-BE49-F238E27FC236}">
                <a16:creationId xmlns:a16="http://schemas.microsoft.com/office/drawing/2014/main" id="{8A298154-0142-435A-BE41-F6D425214B90}"/>
              </a:ext>
            </a:extLst>
          </p:cNvPr>
          <p:cNvSpPr/>
          <p:nvPr/>
        </p:nvSpPr>
        <p:spPr>
          <a:xfrm>
            <a:off x="6403287" y="2191020"/>
            <a:ext cx="1441160" cy="1439509"/>
          </a:xfrm>
          <a:custGeom>
            <a:avLst/>
            <a:gdLst>
              <a:gd name="connsiteX0" fmla="*/ 692680 w 1385360"/>
              <a:gd name="connsiteY0" fmla="*/ 0 h 1385360"/>
              <a:gd name="connsiteX1" fmla="*/ 1385360 w 1385360"/>
              <a:gd name="connsiteY1" fmla="*/ 692679 h 1385360"/>
              <a:gd name="connsiteX2" fmla="*/ 692680 w 1385360"/>
              <a:gd name="connsiteY2" fmla="*/ 1385360 h 1385360"/>
              <a:gd name="connsiteX3" fmla="*/ 0 w 1385360"/>
              <a:gd name="connsiteY3" fmla="*/ 692680 h 1385360"/>
            </a:gdLst>
            <a:ahLst/>
            <a:cxnLst>
              <a:cxn ang="0">
                <a:pos x="connsiteX0" y="connsiteY0"/>
              </a:cxn>
              <a:cxn ang="0">
                <a:pos x="connsiteX1" y="connsiteY1"/>
              </a:cxn>
              <a:cxn ang="0">
                <a:pos x="connsiteX2" y="connsiteY2"/>
              </a:cxn>
              <a:cxn ang="0">
                <a:pos x="connsiteX3" y="connsiteY3"/>
              </a:cxn>
            </a:cxnLst>
            <a:rect l="l" t="t" r="r" b="b"/>
            <a:pathLst>
              <a:path w="1385360" h="1385360">
                <a:moveTo>
                  <a:pt x="692680" y="0"/>
                </a:moveTo>
                <a:lnTo>
                  <a:pt x="1385360" y="692679"/>
                </a:lnTo>
                <a:lnTo>
                  <a:pt x="692680" y="1385360"/>
                </a:lnTo>
                <a:lnTo>
                  <a:pt x="0" y="692680"/>
                </a:ln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scene3d>
              <a:camera prst="orthographicFront"/>
              <a:lightRig rig="threePt" dir="t"/>
            </a:scene3d>
            <a:sp3d contourW="12700"/>
          </a:bodyPr>
          <a:lstStyle/>
          <a:p>
            <a:pPr algn="ctr">
              <a:defRPr/>
            </a:pPr>
            <a:r>
              <a:rPr lang="zh-CN" altLang="en-US" sz="2000" dirty="0">
                <a:solidFill>
                  <a:srgbClr val="FFFFFF"/>
                </a:solidFill>
              </a:rPr>
              <a:t>小程序</a:t>
            </a:r>
          </a:p>
        </p:txBody>
      </p:sp>
      <p:sp>
        <p:nvSpPr>
          <p:cNvPr id="22" name="îsļîḑê">
            <a:extLst>
              <a:ext uri="{FF2B5EF4-FFF2-40B4-BE49-F238E27FC236}">
                <a16:creationId xmlns:a16="http://schemas.microsoft.com/office/drawing/2014/main" id="{E7CE4740-D86E-49D8-87BC-F24B085EEE15}"/>
              </a:ext>
            </a:extLst>
          </p:cNvPr>
          <p:cNvSpPr/>
          <p:nvPr/>
        </p:nvSpPr>
        <p:spPr>
          <a:xfrm>
            <a:off x="4278689" y="2177814"/>
            <a:ext cx="1439509" cy="1439509"/>
          </a:xfrm>
          <a:custGeom>
            <a:avLst/>
            <a:gdLst>
              <a:gd name="connsiteX0" fmla="*/ 692680 w 1385360"/>
              <a:gd name="connsiteY0" fmla="*/ 0 h 1385360"/>
              <a:gd name="connsiteX1" fmla="*/ 1385360 w 1385360"/>
              <a:gd name="connsiteY1" fmla="*/ 692679 h 1385360"/>
              <a:gd name="connsiteX2" fmla="*/ 692680 w 1385360"/>
              <a:gd name="connsiteY2" fmla="*/ 1385360 h 1385360"/>
              <a:gd name="connsiteX3" fmla="*/ 0 w 1385360"/>
              <a:gd name="connsiteY3" fmla="*/ 692680 h 1385360"/>
            </a:gdLst>
            <a:ahLst/>
            <a:cxnLst>
              <a:cxn ang="0">
                <a:pos x="connsiteX0" y="connsiteY0"/>
              </a:cxn>
              <a:cxn ang="0">
                <a:pos x="connsiteX1" y="connsiteY1"/>
              </a:cxn>
              <a:cxn ang="0">
                <a:pos x="connsiteX2" y="connsiteY2"/>
              </a:cxn>
              <a:cxn ang="0">
                <a:pos x="connsiteX3" y="connsiteY3"/>
              </a:cxn>
            </a:cxnLst>
            <a:rect l="l" t="t" r="r" b="b"/>
            <a:pathLst>
              <a:path w="1385360" h="1385360">
                <a:moveTo>
                  <a:pt x="692680" y="0"/>
                </a:moveTo>
                <a:lnTo>
                  <a:pt x="1385360" y="692679"/>
                </a:lnTo>
                <a:lnTo>
                  <a:pt x="692680" y="1385360"/>
                </a:lnTo>
                <a:lnTo>
                  <a:pt x="0" y="69268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scene3d>
              <a:camera prst="orthographicFront"/>
              <a:lightRig rig="threePt" dir="t"/>
            </a:scene3d>
            <a:sp3d contourW="12700"/>
          </a:bodyPr>
          <a:lstStyle/>
          <a:p>
            <a:pPr algn="ctr">
              <a:defRPr/>
            </a:pPr>
            <a:r>
              <a:rPr lang="zh-CN" altLang="en-US" sz="2000" dirty="0">
                <a:solidFill>
                  <a:srgbClr val="FFFFFF"/>
                </a:solidFill>
              </a:rPr>
              <a:t>网页</a:t>
            </a:r>
          </a:p>
        </p:txBody>
      </p:sp>
      <p:sp>
        <p:nvSpPr>
          <p:cNvPr id="23" name="îšḷïḓè">
            <a:extLst>
              <a:ext uri="{FF2B5EF4-FFF2-40B4-BE49-F238E27FC236}">
                <a16:creationId xmlns:a16="http://schemas.microsoft.com/office/drawing/2014/main" id="{64E2BF6F-A06E-4D25-8166-B69AE970E5F9}"/>
              </a:ext>
            </a:extLst>
          </p:cNvPr>
          <p:cNvSpPr>
            <a:spLocks/>
          </p:cNvSpPr>
          <p:nvPr/>
        </p:nvSpPr>
        <p:spPr bwMode="auto">
          <a:xfrm>
            <a:off x="3950178" y="1847651"/>
            <a:ext cx="4245163" cy="2121296"/>
          </a:xfrm>
          <a:custGeom>
            <a:avLst/>
            <a:gdLst>
              <a:gd name="connsiteX0" fmla="*/ 10000 w 10028"/>
              <a:gd name="connsiteY0" fmla="*/ 4140 h 10000"/>
              <a:gd name="connsiteX1" fmla="*/ 10028 w 10028"/>
              <a:gd name="connsiteY1" fmla="*/ 3859 h 10000"/>
              <a:gd name="connsiteX2" fmla="*/ 7837 w 10028"/>
              <a:gd name="connsiteY2" fmla="*/ 0 h 10000"/>
              <a:gd name="connsiteX3" fmla="*/ 2612 w 10028"/>
              <a:gd name="connsiteY3" fmla="*/ 10000 h 10000"/>
              <a:gd name="connsiteX4" fmla="*/ 0 w 10028"/>
              <a:gd name="connsiteY4" fmla="*/ 5000 h 10000"/>
              <a:gd name="connsiteX5" fmla="*/ 2580 w 10028"/>
              <a:gd name="connsiteY5" fmla="*/ 61 h 10000"/>
              <a:gd name="connsiteX6" fmla="*/ 4711 w 10028"/>
              <a:gd name="connsiteY6" fmla="*/ 4140 h 10000"/>
              <a:gd name="connsiteX0" fmla="*/ 7000 w 10028"/>
              <a:gd name="connsiteY0" fmla="*/ 9009 h 10000"/>
              <a:gd name="connsiteX1" fmla="*/ 10028 w 10028"/>
              <a:gd name="connsiteY1" fmla="*/ 3859 h 10000"/>
              <a:gd name="connsiteX2" fmla="*/ 7837 w 10028"/>
              <a:gd name="connsiteY2" fmla="*/ 0 h 10000"/>
              <a:gd name="connsiteX3" fmla="*/ 2612 w 10028"/>
              <a:gd name="connsiteY3" fmla="*/ 10000 h 10000"/>
              <a:gd name="connsiteX4" fmla="*/ 0 w 10028"/>
              <a:gd name="connsiteY4" fmla="*/ 5000 h 10000"/>
              <a:gd name="connsiteX5" fmla="*/ 2580 w 10028"/>
              <a:gd name="connsiteY5" fmla="*/ 61 h 10000"/>
              <a:gd name="connsiteX6" fmla="*/ 4711 w 10028"/>
              <a:gd name="connsiteY6" fmla="*/ 4140 h 10000"/>
              <a:gd name="connsiteX0" fmla="*/ 7000 w 10695"/>
              <a:gd name="connsiteY0" fmla="*/ 9009 h 10000"/>
              <a:gd name="connsiteX1" fmla="*/ 10695 w 10695"/>
              <a:gd name="connsiteY1" fmla="*/ 5056 h 10000"/>
              <a:gd name="connsiteX2" fmla="*/ 7837 w 10695"/>
              <a:gd name="connsiteY2" fmla="*/ 0 h 10000"/>
              <a:gd name="connsiteX3" fmla="*/ 2612 w 10695"/>
              <a:gd name="connsiteY3" fmla="*/ 10000 h 10000"/>
              <a:gd name="connsiteX4" fmla="*/ 0 w 10695"/>
              <a:gd name="connsiteY4" fmla="*/ 5000 h 10000"/>
              <a:gd name="connsiteX5" fmla="*/ 2580 w 10695"/>
              <a:gd name="connsiteY5" fmla="*/ 61 h 10000"/>
              <a:gd name="connsiteX6" fmla="*/ 4711 w 10695"/>
              <a:gd name="connsiteY6" fmla="*/ 4140 h 10000"/>
              <a:gd name="connsiteX0" fmla="*/ 8042 w 10695"/>
              <a:gd name="connsiteY0" fmla="*/ 10047 h 10047"/>
              <a:gd name="connsiteX1" fmla="*/ 10695 w 10695"/>
              <a:gd name="connsiteY1" fmla="*/ 5056 h 10047"/>
              <a:gd name="connsiteX2" fmla="*/ 7837 w 10695"/>
              <a:gd name="connsiteY2" fmla="*/ 0 h 10047"/>
              <a:gd name="connsiteX3" fmla="*/ 2612 w 10695"/>
              <a:gd name="connsiteY3" fmla="*/ 10000 h 10047"/>
              <a:gd name="connsiteX4" fmla="*/ 0 w 10695"/>
              <a:gd name="connsiteY4" fmla="*/ 5000 h 10047"/>
              <a:gd name="connsiteX5" fmla="*/ 2580 w 10695"/>
              <a:gd name="connsiteY5" fmla="*/ 61 h 10047"/>
              <a:gd name="connsiteX6" fmla="*/ 4711 w 10695"/>
              <a:gd name="connsiteY6" fmla="*/ 4140 h 10047"/>
              <a:gd name="connsiteX0" fmla="*/ 8063 w 10695"/>
              <a:gd name="connsiteY0" fmla="*/ 10566 h 10566"/>
              <a:gd name="connsiteX1" fmla="*/ 10695 w 10695"/>
              <a:gd name="connsiteY1" fmla="*/ 5056 h 10566"/>
              <a:gd name="connsiteX2" fmla="*/ 7837 w 10695"/>
              <a:gd name="connsiteY2" fmla="*/ 0 h 10566"/>
              <a:gd name="connsiteX3" fmla="*/ 2612 w 10695"/>
              <a:gd name="connsiteY3" fmla="*/ 10000 h 10566"/>
              <a:gd name="connsiteX4" fmla="*/ 0 w 10695"/>
              <a:gd name="connsiteY4" fmla="*/ 5000 h 10566"/>
              <a:gd name="connsiteX5" fmla="*/ 2580 w 10695"/>
              <a:gd name="connsiteY5" fmla="*/ 61 h 10566"/>
              <a:gd name="connsiteX6" fmla="*/ 4711 w 10695"/>
              <a:gd name="connsiteY6" fmla="*/ 4140 h 10566"/>
              <a:gd name="connsiteX0" fmla="*/ 8063 w 10695"/>
              <a:gd name="connsiteY0" fmla="*/ 10526 h 10526"/>
              <a:gd name="connsiteX1" fmla="*/ 10695 w 10695"/>
              <a:gd name="connsiteY1" fmla="*/ 5056 h 10526"/>
              <a:gd name="connsiteX2" fmla="*/ 7837 w 10695"/>
              <a:gd name="connsiteY2" fmla="*/ 0 h 10526"/>
              <a:gd name="connsiteX3" fmla="*/ 2612 w 10695"/>
              <a:gd name="connsiteY3" fmla="*/ 10000 h 10526"/>
              <a:gd name="connsiteX4" fmla="*/ 0 w 10695"/>
              <a:gd name="connsiteY4" fmla="*/ 5000 h 10526"/>
              <a:gd name="connsiteX5" fmla="*/ 2580 w 10695"/>
              <a:gd name="connsiteY5" fmla="*/ 61 h 10526"/>
              <a:gd name="connsiteX6" fmla="*/ 4711 w 10695"/>
              <a:gd name="connsiteY6" fmla="*/ 4140 h 10526"/>
              <a:gd name="connsiteX0" fmla="*/ 8063 w 10674"/>
              <a:gd name="connsiteY0" fmla="*/ 10526 h 10526"/>
              <a:gd name="connsiteX1" fmla="*/ 10674 w 10674"/>
              <a:gd name="connsiteY1" fmla="*/ 5415 h 10526"/>
              <a:gd name="connsiteX2" fmla="*/ 7837 w 10674"/>
              <a:gd name="connsiteY2" fmla="*/ 0 h 10526"/>
              <a:gd name="connsiteX3" fmla="*/ 2612 w 10674"/>
              <a:gd name="connsiteY3" fmla="*/ 10000 h 10526"/>
              <a:gd name="connsiteX4" fmla="*/ 0 w 10674"/>
              <a:gd name="connsiteY4" fmla="*/ 5000 h 10526"/>
              <a:gd name="connsiteX5" fmla="*/ 2580 w 10674"/>
              <a:gd name="connsiteY5" fmla="*/ 61 h 10526"/>
              <a:gd name="connsiteX6" fmla="*/ 4711 w 10674"/>
              <a:gd name="connsiteY6" fmla="*/ 4140 h 10526"/>
              <a:gd name="connsiteX0" fmla="*/ 8063 w 10445"/>
              <a:gd name="connsiteY0" fmla="*/ 10526 h 10526"/>
              <a:gd name="connsiteX1" fmla="*/ 10445 w 10445"/>
              <a:gd name="connsiteY1" fmla="*/ 4976 h 10526"/>
              <a:gd name="connsiteX2" fmla="*/ 7837 w 10445"/>
              <a:gd name="connsiteY2" fmla="*/ 0 h 10526"/>
              <a:gd name="connsiteX3" fmla="*/ 2612 w 10445"/>
              <a:gd name="connsiteY3" fmla="*/ 10000 h 10526"/>
              <a:gd name="connsiteX4" fmla="*/ 0 w 10445"/>
              <a:gd name="connsiteY4" fmla="*/ 5000 h 10526"/>
              <a:gd name="connsiteX5" fmla="*/ 2580 w 10445"/>
              <a:gd name="connsiteY5" fmla="*/ 61 h 10526"/>
              <a:gd name="connsiteX6" fmla="*/ 4711 w 10445"/>
              <a:gd name="connsiteY6" fmla="*/ 4140 h 10526"/>
              <a:gd name="connsiteX0" fmla="*/ 7876 w 10445"/>
              <a:gd name="connsiteY0" fmla="*/ 10167 h 10167"/>
              <a:gd name="connsiteX1" fmla="*/ 10445 w 10445"/>
              <a:gd name="connsiteY1" fmla="*/ 4976 h 10167"/>
              <a:gd name="connsiteX2" fmla="*/ 7837 w 10445"/>
              <a:gd name="connsiteY2" fmla="*/ 0 h 10167"/>
              <a:gd name="connsiteX3" fmla="*/ 2612 w 10445"/>
              <a:gd name="connsiteY3" fmla="*/ 10000 h 10167"/>
              <a:gd name="connsiteX4" fmla="*/ 0 w 10445"/>
              <a:gd name="connsiteY4" fmla="*/ 5000 h 10167"/>
              <a:gd name="connsiteX5" fmla="*/ 2580 w 10445"/>
              <a:gd name="connsiteY5" fmla="*/ 61 h 10167"/>
              <a:gd name="connsiteX6" fmla="*/ 4711 w 10445"/>
              <a:gd name="connsiteY6" fmla="*/ 4140 h 10167"/>
              <a:gd name="connsiteX0" fmla="*/ 7834 w 10445"/>
              <a:gd name="connsiteY0" fmla="*/ 10087 h 10087"/>
              <a:gd name="connsiteX1" fmla="*/ 10445 w 10445"/>
              <a:gd name="connsiteY1" fmla="*/ 4976 h 10087"/>
              <a:gd name="connsiteX2" fmla="*/ 7837 w 10445"/>
              <a:gd name="connsiteY2" fmla="*/ 0 h 10087"/>
              <a:gd name="connsiteX3" fmla="*/ 2612 w 10445"/>
              <a:gd name="connsiteY3" fmla="*/ 10000 h 10087"/>
              <a:gd name="connsiteX4" fmla="*/ 0 w 10445"/>
              <a:gd name="connsiteY4" fmla="*/ 5000 h 10087"/>
              <a:gd name="connsiteX5" fmla="*/ 2580 w 10445"/>
              <a:gd name="connsiteY5" fmla="*/ 61 h 10087"/>
              <a:gd name="connsiteX6" fmla="*/ 4711 w 10445"/>
              <a:gd name="connsiteY6" fmla="*/ 4140 h 10087"/>
              <a:gd name="connsiteX0" fmla="*/ 7917 w 10445"/>
              <a:gd name="connsiteY0" fmla="*/ 9887 h 10000"/>
              <a:gd name="connsiteX1" fmla="*/ 10445 w 10445"/>
              <a:gd name="connsiteY1" fmla="*/ 4976 h 10000"/>
              <a:gd name="connsiteX2" fmla="*/ 7837 w 10445"/>
              <a:gd name="connsiteY2" fmla="*/ 0 h 10000"/>
              <a:gd name="connsiteX3" fmla="*/ 2612 w 10445"/>
              <a:gd name="connsiteY3" fmla="*/ 10000 h 10000"/>
              <a:gd name="connsiteX4" fmla="*/ 0 w 10445"/>
              <a:gd name="connsiteY4" fmla="*/ 5000 h 10000"/>
              <a:gd name="connsiteX5" fmla="*/ 2580 w 10445"/>
              <a:gd name="connsiteY5" fmla="*/ 61 h 10000"/>
              <a:gd name="connsiteX6" fmla="*/ 4711 w 10445"/>
              <a:gd name="connsiteY6" fmla="*/ 4140 h 10000"/>
              <a:gd name="connsiteX0" fmla="*/ 7917 w 10445"/>
              <a:gd name="connsiteY0" fmla="*/ 9887 h 10000"/>
              <a:gd name="connsiteX1" fmla="*/ 10445 w 10445"/>
              <a:gd name="connsiteY1" fmla="*/ 4976 h 10000"/>
              <a:gd name="connsiteX2" fmla="*/ 7837 w 10445"/>
              <a:gd name="connsiteY2" fmla="*/ 0 h 10000"/>
              <a:gd name="connsiteX3" fmla="*/ 2612 w 10445"/>
              <a:gd name="connsiteY3" fmla="*/ 10000 h 10000"/>
              <a:gd name="connsiteX4" fmla="*/ 0 w 10445"/>
              <a:gd name="connsiteY4" fmla="*/ 5000 h 10000"/>
              <a:gd name="connsiteX5" fmla="*/ 2580 w 10445"/>
              <a:gd name="connsiteY5" fmla="*/ 61 h 10000"/>
              <a:gd name="connsiteX6" fmla="*/ 4711 w 10445"/>
              <a:gd name="connsiteY6" fmla="*/ 4140 h 10000"/>
              <a:gd name="connsiteX0" fmla="*/ 7917 w 10445"/>
              <a:gd name="connsiteY0" fmla="*/ 9887 h 10000"/>
              <a:gd name="connsiteX1" fmla="*/ 10445 w 10445"/>
              <a:gd name="connsiteY1" fmla="*/ 4976 h 10000"/>
              <a:gd name="connsiteX2" fmla="*/ 7837 w 10445"/>
              <a:gd name="connsiteY2" fmla="*/ 0 h 10000"/>
              <a:gd name="connsiteX3" fmla="*/ 2612 w 10445"/>
              <a:gd name="connsiteY3" fmla="*/ 10000 h 10000"/>
              <a:gd name="connsiteX4" fmla="*/ 0 w 10445"/>
              <a:gd name="connsiteY4" fmla="*/ 5000 h 10000"/>
              <a:gd name="connsiteX5" fmla="*/ 2580 w 10445"/>
              <a:gd name="connsiteY5" fmla="*/ 6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45" h="10000">
                <a:moveTo>
                  <a:pt x="7917" y="9887"/>
                </a:moveTo>
                <a:cubicBezTo>
                  <a:pt x="9181" y="7431"/>
                  <a:pt x="10436" y="5070"/>
                  <a:pt x="10445" y="4976"/>
                </a:cubicBezTo>
                <a:lnTo>
                  <a:pt x="7837" y="0"/>
                </a:lnTo>
                <a:lnTo>
                  <a:pt x="2612" y="10000"/>
                </a:lnTo>
                <a:lnTo>
                  <a:pt x="0" y="5000"/>
                </a:lnTo>
                <a:lnTo>
                  <a:pt x="2580" y="61"/>
                </a:lnTo>
              </a:path>
            </a:pathLst>
          </a:custGeom>
          <a:noFill/>
          <a:ln w="25400" cap="flat" cmpd="sng">
            <a:solidFill>
              <a:schemeClr val="bg1">
                <a:lumMod val="85000"/>
              </a:schemeClr>
            </a:solidFill>
            <a:prstDash val="solid"/>
            <a:round/>
            <a:headEnd/>
            <a:tailEnd/>
          </a:ln>
          <a:effectLst/>
        </p:spPr>
        <p:txBody>
          <a:bodyPr anchor="ctr">
            <a:scene3d>
              <a:camera prst="orthographicFront"/>
              <a:lightRig rig="threePt" dir="t"/>
            </a:scene3d>
            <a:sp3d contourW="12700"/>
          </a:bodyPr>
          <a:lstStyle/>
          <a:p>
            <a:pPr algn="ctr"/>
            <a:endParaRPr dirty="0"/>
          </a:p>
        </p:txBody>
      </p:sp>
      <p:sp>
        <p:nvSpPr>
          <p:cNvPr id="24" name="ïsļïďê">
            <a:extLst>
              <a:ext uri="{FF2B5EF4-FFF2-40B4-BE49-F238E27FC236}">
                <a16:creationId xmlns:a16="http://schemas.microsoft.com/office/drawing/2014/main" id="{5AD7A992-7ED7-4F9A-BDB1-5592DCE5E352}"/>
              </a:ext>
            </a:extLst>
          </p:cNvPr>
          <p:cNvSpPr/>
          <p:nvPr/>
        </p:nvSpPr>
        <p:spPr>
          <a:xfrm>
            <a:off x="4859776" y="2291721"/>
            <a:ext cx="270734" cy="270734"/>
          </a:xfrm>
          <a:custGeom>
            <a:avLst/>
            <a:gdLst>
              <a:gd name="connsiteX0" fmla="*/ 130460 w 260920"/>
              <a:gd name="connsiteY0" fmla="*/ 0 h 260921"/>
              <a:gd name="connsiteX1" fmla="*/ 260920 w 260920"/>
              <a:gd name="connsiteY1" fmla="*/ 130461 h 260921"/>
              <a:gd name="connsiteX2" fmla="*/ 130460 w 260920"/>
              <a:gd name="connsiteY2" fmla="*/ 260921 h 260921"/>
              <a:gd name="connsiteX3" fmla="*/ 0 w 260920"/>
              <a:gd name="connsiteY3" fmla="*/ 130460 h 260921"/>
            </a:gdLst>
            <a:ahLst/>
            <a:cxnLst>
              <a:cxn ang="0">
                <a:pos x="connsiteX0" y="connsiteY0"/>
              </a:cxn>
              <a:cxn ang="0">
                <a:pos x="connsiteX1" y="connsiteY1"/>
              </a:cxn>
              <a:cxn ang="0">
                <a:pos x="connsiteX2" y="connsiteY2"/>
              </a:cxn>
              <a:cxn ang="0">
                <a:pos x="connsiteX3" y="connsiteY3"/>
              </a:cxn>
            </a:cxnLst>
            <a:rect l="l" t="t" r="r" b="b"/>
            <a:pathLst>
              <a:path w="260920" h="260921">
                <a:moveTo>
                  <a:pt x="130460" y="0"/>
                </a:moveTo>
                <a:lnTo>
                  <a:pt x="260920" y="130461"/>
                </a:lnTo>
                <a:lnTo>
                  <a:pt x="130460" y="260921"/>
                </a:lnTo>
                <a:lnTo>
                  <a:pt x="0" y="13046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Autofit/>
            <a:scene3d>
              <a:camera prst="orthographicFront"/>
              <a:lightRig rig="threePt" dir="t"/>
            </a:scene3d>
            <a:sp3d contourW="12700"/>
          </a:bodyPr>
          <a:lstStyle/>
          <a:p>
            <a:pPr algn="ctr">
              <a:defRPr/>
            </a:pPr>
            <a:r>
              <a:rPr lang="en-US" altLang="zh-CN" sz="1200" dirty="0">
                <a:solidFill>
                  <a:srgbClr val="333333"/>
                </a:solidFill>
                <a:latin typeface="Century Gothic" panose="020B0502020202020204" pitchFamily="34" charset="0"/>
              </a:rPr>
              <a:t>1</a:t>
            </a:r>
          </a:p>
        </p:txBody>
      </p:sp>
      <p:sp>
        <p:nvSpPr>
          <p:cNvPr id="25" name="ïšliḍe">
            <a:extLst>
              <a:ext uri="{FF2B5EF4-FFF2-40B4-BE49-F238E27FC236}">
                <a16:creationId xmlns:a16="http://schemas.microsoft.com/office/drawing/2014/main" id="{57E65951-4BF4-4E09-98B1-E0FCEDD6629A}"/>
              </a:ext>
            </a:extLst>
          </p:cNvPr>
          <p:cNvSpPr/>
          <p:nvPr/>
        </p:nvSpPr>
        <p:spPr>
          <a:xfrm>
            <a:off x="6987675" y="2304927"/>
            <a:ext cx="272384" cy="270734"/>
          </a:xfrm>
          <a:custGeom>
            <a:avLst/>
            <a:gdLst>
              <a:gd name="connsiteX0" fmla="*/ 130460 w 260920"/>
              <a:gd name="connsiteY0" fmla="*/ 0 h 260921"/>
              <a:gd name="connsiteX1" fmla="*/ 260920 w 260920"/>
              <a:gd name="connsiteY1" fmla="*/ 130461 h 260921"/>
              <a:gd name="connsiteX2" fmla="*/ 130460 w 260920"/>
              <a:gd name="connsiteY2" fmla="*/ 260921 h 260921"/>
              <a:gd name="connsiteX3" fmla="*/ 0 w 260920"/>
              <a:gd name="connsiteY3" fmla="*/ 130460 h 260921"/>
            </a:gdLst>
            <a:ahLst/>
            <a:cxnLst>
              <a:cxn ang="0">
                <a:pos x="connsiteX0" y="connsiteY0"/>
              </a:cxn>
              <a:cxn ang="0">
                <a:pos x="connsiteX1" y="connsiteY1"/>
              </a:cxn>
              <a:cxn ang="0">
                <a:pos x="connsiteX2" y="connsiteY2"/>
              </a:cxn>
              <a:cxn ang="0">
                <a:pos x="connsiteX3" y="connsiteY3"/>
              </a:cxn>
            </a:cxnLst>
            <a:rect l="l" t="t" r="r" b="b"/>
            <a:pathLst>
              <a:path w="260920" h="260921">
                <a:moveTo>
                  <a:pt x="130460" y="0"/>
                </a:moveTo>
                <a:lnTo>
                  <a:pt x="260920" y="130461"/>
                </a:lnTo>
                <a:lnTo>
                  <a:pt x="130460" y="260921"/>
                </a:lnTo>
                <a:lnTo>
                  <a:pt x="0" y="13046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Autofit/>
            <a:scene3d>
              <a:camera prst="orthographicFront"/>
              <a:lightRig rig="threePt" dir="t"/>
            </a:scene3d>
            <a:sp3d contourW="12700"/>
          </a:bodyPr>
          <a:lstStyle/>
          <a:p>
            <a:pPr algn="ctr">
              <a:defRPr/>
            </a:pPr>
            <a:r>
              <a:rPr lang="en-US" altLang="zh-CN" sz="1200">
                <a:solidFill>
                  <a:srgbClr val="333333"/>
                </a:solidFill>
                <a:latin typeface="Century Gothic" panose="020B0502020202020204" pitchFamily="34" charset="0"/>
              </a:rPr>
              <a:t>2</a:t>
            </a:r>
            <a:endParaRPr lang="en-US" altLang="zh-CN" sz="1200" dirty="0">
              <a:solidFill>
                <a:srgbClr val="333333"/>
              </a:solidFill>
              <a:latin typeface="Century Gothic" panose="020B0502020202020204" pitchFamily="34" charset="0"/>
            </a:endParaRPr>
          </a:p>
        </p:txBody>
      </p:sp>
      <p:cxnSp>
        <p:nvCxnSpPr>
          <p:cNvPr id="10" name="直接连接符 9">
            <a:extLst>
              <a:ext uri="{FF2B5EF4-FFF2-40B4-BE49-F238E27FC236}">
                <a16:creationId xmlns:a16="http://schemas.microsoft.com/office/drawing/2014/main" id="{DC033C5A-D7A9-4AD6-BFA7-1D6A71949EE7}"/>
              </a:ext>
            </a:extLst>
          </p:cNvPr>
          <p:cNvCxnSpPr>
            <a:cxnSpLocks/>
          </p:cNvCxnSpPr>
          <p:nvPr/>
        </p:nvCxnSpPr>
        <p:spPr>
          <a:xfrm>
            <a:off x="6094928" y="4384466"/>
            <a:ext cx="0" cy="738789"/>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4" name="组合 33"/>
          <p:cNvGrpSpPr/>
          <p:nvPr/>
        </p:nvGrpSpPr>
        <p:grpSpPr>
          <a:xfrm>
            <a:off x="3716596" y="4237177"/>
            <a:ext cx="2321337" cy="1113095"/>
            <a:chOff x="1887867" y="2412894"/>
            <a:chExt cx="2321337" cy="1113095"/>
          </a:xfrm>
        </p:grpSpPr>
        <p:sp>
          <p:nvSpPr>
            <p:cNvPr id="35" name="文本框 34"/>
            <p:cNvSpPr txBox="1"/>
            <p:nvPr/>
          </p:nvSpPr>
          <p:spPr>
            <a:xfrm>
              <a:off x="2273643" y="2412894"/>
              <a:ext cx="1821364" cy="523220"/>
            </a:xfrm>
            <a:prstGeom prst="rect">
              <a:avLst/>
            </a:prstGeom>
            <a:noFill/>
          </p:spPr>
          <p:txBody>
            <a:bodyPr wrap="square" rtlCol="0">
              <a:spAutoFit/>
              <a:scene3d>
                <a:camera prst="orthographicFront"/>
                <a:lightRig rig="threePt" dir="t"/>
              </a:scene3d>
              <a:sp3d contourW="12700"/>
            </a:bodyPr>
            <a:lstStyle/>
            <a:p>
              <a:pPr algn="ctr"/>
              <a:r>
                <a:rPr lang="zh-CN" altLang="en-US" sz="2800" b="1" dirty="0">
                  <a:solidFill>
                    <a:schemeClr val="tx1">
                      <a:lumMod val="75000"/>
                      <a:lumOff val="25000"/>
                    </a:schemeClr>
                  </a:solidFill>
                  <a:latin typeface="Century Gothic" panose="020B0502020202020204" pitchFamily="34" charset="0"/>
                </a:rPr>
                <a:t>电脑</a:t>
              </a:r>
              <a:endParaRPr lang="zh-CN" altLang="en-US" b="1" dirty="0">
                <a:solidFill>
                  <a:schemeClr val="tx1">
                    <a:lumMod val="75000"/>
                    <a:lumOff val="25000"/>
                  </a:schemeClr>
                </a:solidFill>
                <a:latin typeface="Century Gothic" panose="020B0502020202020204" pitchFamily="34" charset="0"/>
              </a:endParaRPr>
            </a:p>
          </p:txBody>
        </p:sp>
        <p:sp>
          <p:nvSpPr>
            <p:cNvPr id="36" name="文本框 35"/>
            <p:cNvSpPr txBox="1"/>
            <p:nvPr/>
          </p:nvSpPr>
          <p:spPr>
            <a:xfrm>
              <a:off x="1887867" y="3104655"/>
              <a:ext cx="2321337" cy="42133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2000" dirty="0">
                  <a:latin typeface="Century Gothic" panose="020B0502020202020204" pitchFamily="34" charset="0"/>
                  <a:ea typeface="+mj-ea"/>
                </a:rPr>
                <a:t>一个网址打开</a:t>
              </a:r>
              <a:r>
                <a:rPr lang="zh-CN" altLang="en-US" sz="2000" b="1" dirty="0">
                  <a:solidFill>
                    <a:schemeClr val="accent2"/>
                  </a:solidFill>
                  <a:latin typeface="Century Gothic" panose="020B0502020202020204" pitchFamily="34" charset="0"/>
                  <a:ea typeface="+mj-ea"/>
                </a:rPr>
                <a:t>活点</a:t>
              </a:r>
              <a:endParaRPr lang="en-US" altLang="zh-CN" sz="2000" b="1" dirty="0">
                <a:solidFill>
                  <a:schemeClr val="accent2"/>
                </a:solidFill>
                <a:latin typeface="Century Gothic" panose="020B0502020202020204" pitchFamily="34" charset="0"/>
                <a:ea typeface="+mj-ea"/>
              </a:endParaRPr>
            </a:p>
          </p:txBody>
        </p:sp>
      </p:grpSp>
      <p:grpSp>
        <p:nvGrpSpPr>
          <p:cNvPr id="37" name="组合 36"/>
          <p:cNvGrpSpPr/>
          <p:nvPr/>
        </p:nvGrpSpPr>
        <p:grpSpPr>
          <a:xfrm>
            <a:off x="6099033" y="4237177"/>
            <a:ext cx="2533689" cy="1096932"/>
            <a:chOff x="2134929" y="2412894"/>
            <a:chExt cx="2533689" cy="1096932"/>
          </a:xfrm>
        </p:grpSpPr>
        <p:sp>
          <p:nvSpPr>
            <p:cNvPr id="38" name="文本框 37"/>
            <p:cNvSpPr txBox="1"/>
            <p:nvPr/>
          </p:nvSpPr>
          <p:spPr>
            <a:xfrm>
              <a:off x="2273643" y="2412894"/>
              <a:ext cx="1821364" cy="523220"/>
            </a:xfrm>
            <a:prstGeom prst="rect">
              <a:avLst/>
            </a:prstGeom>
            <a:noFill/>
          </p:spPr>
          <p:txBody>
            <a:bodyPr wrap="square" rtlCol="0">
              <a:spAutoFit/>
              <a:scene3d>
                <a:camera prst="orthographicFront"/>
                <a:lightRig rig="threePt" dir="t"/>
              </a:scene3d>
              <a:sp3d contourW="12700"/>
            </a:bodyPr>
            <a:lstStyle/>
            <a:p>
              <a:pPr algn="ctr"/>
              <a:r>
                <a:rPr lang="zh-CN" altLang="en-US" sz="2800" b="1" dirty="0">
                  <a:solidFill>
                    <a:schemeClr val="tx1">
                      <a:lumMod val="75000"/>
                      <a:lumOff val="25000"/>
                    </a:schemeClr>
                  </a:solidFill>
                  <a:latin typeface="Century Gothic" panose="020B0502020202020204" pitchFamily="34" charset="0"/>
                </a:rPr>
                <a:t>手机</a:t>
              </a:r>
            </a:p>
          </p:txBody>
        </p:sp>
        <p:sp>
          <p:nvSpPr>
            <p:cNvPr id="39" name="文本框 38"/>
            <p:cNvSpPr txBox="1"/>
            <p:nvPr/>
          </p:nvSpPr>
          <p:spPr>
            <a:xfrm>
              <a:off x="2134929" y="3088492"/>
              <a:ext cx="2533689" cy="42133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2000" dirty="0">
                  <a:latin typeface="Century Gothic" panose="020B0502020202020204" pitchFamily="34" charset="0"/>
                  <a:ea typeface="+mj-ea"/>
                </a:rPr>
                <a:t>一个小程序打开</a:t>
              </a:r>
              <a:r>
                <a:rPr lang="zh-CN" altLang="en-US" sz="2000" b="1" dirty="0">
                  <a:solidFill>
                    <a:schemeClr val="accent2"/>
                  </a:solidFill>
                  <a:latin typeface="Century Gothic" panose="020B0502020202020204" pitchFamily="34" charset="0"/>
                  <a:ea typeface="+mj-ea"/>
                </a:rPr>
                <a:t>活点</a:t>
              </a:r>
              <a:endParaRPr lang="en-US" altLang="zh-CN" sz="2000" b="1" dirty="0">
                <a:solidFill>
                  <a:schemeClr val="accent2"/>
                </a:solidFill>
                <a:latin typeface="Century Gothic" panose="020B0502020202020204" pitchFamily="34" charset="0"/>
                <a:ea typeface="+mj-ea"/>
              </a:endParaRPr>
            </a:p>
          </p:txBody>
        </p:sp>
      </p:grpSp>
      <p:sp>
        <p:nvSpPr>
          <p:cNvPr id="43" name="文本框 42"/>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有更多显示终端</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获取信息不中断</a:t>
            </a:r>
            <a:endParaRPr lang="en-US" altLang="zh-CN" sz="2800" b="1" dirty="0">
              <a:solidFill>
                <a:schemeClr val="bg1"/>
              </a:solidFill>
              <a:latin typeface="Century Gothic" panose="020B0502020202020204" pitchFamily="34" charset="0"/>
            </a:endParaRPr>
          </a:p>
        </p:txBody>
      </p:sp>
      <p:sp>
        <p:nvSpPr>
          <p:cNvPr id="44" name="文本框 43"/>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Tree>
    <p:extLst>
      <p:ext uri="{BB962C8B-B14F-4D97-AF65-F5344CB8AC3E}">
        <p14:creationId xmlns:p14="http://schemas.microsoft.com/office/powerpoint/2010/main" val="1363737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a:off x="1827664" y="1820452"/>
            <a:ext cx="2552700" cy="4067175"/>
            <a:chOff x="1543050" y="1832809"/>
            <a:chExt cx="2552700" cy="4067175"/>
          </a:xfrm>
        </p:grpSpPr>
        <p:sp>
          <p:nvSpPr>
            <p:cNvPr id="8" name="iṥḻiďè"/>
            <p:cNvSpPr/>
            <p:nvPr/>
          </p:nvSpPr>
          <p:spPr>
            <a:xfrm>
              <a:off x="1543050" y="1832809"/>
              <a:ext cx="2552700" cy="4067175"/>
            </a:xfrm>
            <a:prstGeom prst="roundRect">
              <a:avLst>
                <a:gd name="adj" fmla="val 680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2628000" anchor="t" anchorCtr="1">
              <a:normAutofit/>
            </a:bodyPr>
            <a:lstStyle/>
            <a:p>
              <a:pPr algn="ctr" defTabSz="914378">
                <a:lnSpc>
                  <a:spcPct val="120000"/>
                </a:lnSpc>
                <a:defRPr/>
              </a:pPr>
              <a:endParaRPr lang="zh-CN" altLang="en-US" sz="1100" dirty="0">
                <a:solidFill>
                  <a:schemeClr val="tx1"/>
                </a:solidFill>
              </a:endParaRPr>
            </a:p>
          </p:txBody>
        </p:sp>
        <p:sp>
          <p:nvSpPr>
            <p:cNvPr id="9" name="íṣliḍê"/>
            <p:cNvSpPr/>
            <p:nvPr/>
          </p:nvSpPr>
          <p:spPr>
            <a:xfrm>
              <a:off x="1952625" y="2199521"/>
              <a:ext cx="1733550" cy="1733550"/>
            </a:xfrm>
            <a:prstGeom prst="ellipse">
              <a:avLst/>
            </a:prstGeom>
            <a:blipFill>
              <a:blip r:embed="rId3">
                <a:grayscl/>
              </a:blip>
              <a:srcRect/>
              <a:stretch>
                <a:fillRect l="-25479" r="-25109"/>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íś1îďe"/>
            <p:cNvSpPr/>
            <p:nvPr/>
          </p:nvSpPr>
          <p:spPr>
            <a:xfrm>
              <a:off x="3192463" y="2101097"/>
              <a:ext cx="493712" cy="493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sz="2000" b="1" dirty="0">
                  <a:latin typeface="Agency FB" panose="020B0503020202020204" pitchFamily="34" charset="0"/>
                </a:rPr>
                <a:t>1</a:t>
              </a:r>
              <a:endParaRPr sz="2000" b="1" dirty="0">
                <a:latin typeface="Agency FB" panose="020B0503020202020204" pitchFamily="34" charset="0"/>
              </a:endParaRPr>
            </a:p>
          </p:txBody>
        </p:sp>
        <p:sp>
          <p:nvSpPr>
            <p:cNvPr id="18" name="文本框 17"/>
            <p:cNvSpPr txBox="1"/>
            <p:nvPr/>
          </p:nvSpPr>
          <p:spPr>
            <a:xfrm>
              <a:off x="1749978" y="4274383"/>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latin typeface="Century Gothic" panose="020B0502020202020204" pitchFamily="34" charset="0"/>
                </a:rPr>
                <a:t>上课提醒及倒计时</a:t>
              </a:r>
              <a:endParaRPr lang="en-US" altLang="zh-CN" b="1" dirty="0">
                <a:latin typeface="Century Gothic" panose="020B0502020202020204" pitchFamily="34" charset="0"/>
              </a:endParaRPr>
            </a:p>
          </p:txBody>
        </p:sp>
      </p:grpSp>
      <p:grpSp>
        <p:nvGrpSpPr>
          <p:cNvPr id="28" name="组合 27"/>
          <p:cNvGrpSpPr/>
          <p:nvPr/>
        </p:nvGrpSpPr>
        <p:grpSpPr>
          <a:xfrm>
            <a:off x="4832007" y="1820452"/>
            <a:ext cx="2552700" cy="4067175"/>
            <a:chOff x="4819650" y="1832809"/>
            <a:chExt cx="2552700" cy="4067175"/>
          </a:xfrm>
        </p:grpSpPr>
        <p:sp>
          <p:nvSpPr>
            <p:cNvPr id="6" name="îṥļíḍé"/>
            <p:cNvSpPr/>
            <p:nvPr/>
          </p:nvSpPr>
          <p:spPr>
            <a:xfrm>
              <a:off x="4819650" y="1832809"/>
              <a:ext cx="2552700" cy="4067175"/>
            </a:xfrm>
            <a:prstGeom prst="roundRect">
              <a:avLst>
                <a:gd name="adj" fmla="val 680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2628000" anchor="t" anchorCtr="1">
              <a:normAutofit/>
            </a:bodyPr>
            <a:lstStyle/>
            <a:p>
              <a:pPr algn="ctr" defTabSz="914378">
                <a:lnSpc>
                  <a:spcPct val="120000"/>
                </a:lnSpc>
                <a:defRPr/>
              </a:pPr>
              <a:endParaRPr lang="zh-CN" altLang="en-US" sz="1100" dirty="0">
                <a:solidFill>
                  <a:schemeClr val="tx1"/>
                </a:solidFill>
              </a:endParaRPr>
            </a:p>
          </p:txBody>
        </p:sp>
        <p:sp>
          <p:nvSpPr>
            <p:cNvPr id="7" name="íṣlîḍè"/>
            <p:cNvSpPr/>
            <p:nvPr/>
          </p:nvSpPr>
          <p:spPr>
            <a:xfrm>
              <a:off x="5229225" y="2199521"/>
              <a:ext cx="1733550" cy="1733550"/>
            </a:xfrm>
            <a:prstGeom prst="ellipse">
              <a:avLst/>
            </a:prstGeom>
            <a:blipFill>
              <a:blip r:embed="rId4"/>
              <a:srcRect/>
              <a:stretch>
                <a:fillRect l="-16788" r="-16544"/>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íS1îḋê"/>
            <p:cNvSpPr/>
            <p:nvPr/>
          </p:nvSpPr>
          <p:spPr>
            <a:xfrm>
              <a:off x="6469063" y="2101097"/>
              <a:ext cx="493712" cy="493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sz="2000" b="1" dirty="0">
                  <a:latin typeface="Agency FB" panose="020B0503020202020204" pitchFamily="34" charset="0"/>
                </a:rPr>
                <a:t>2</a:t>
              </a:r>
              <a:endParaRPr sz="2000" b="1" dirty="0">
                <a:latin typeface="Agency FB" panose="020B0503020202020204" pitchFamily="34" charset="0"/>
              </a:endParaRPr>
            </a:p>
          </p:txBody>
        </p:sp>
        <p:sp>
          <p:nvSpPr>
            <p:cNvPr id="21" name="文本框 20"/>
            <p:cNvSpPr txBox="1"/>
            <p:nvPr/>
          </p:nvSpPr>
          <p:spPr>
            <a:xfrm>
              <a:off x="5029109" y="4274383"/>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调课时间地点安排</a:t>
              </a:r>
            </a:p>
          </p:txBody>
        </p:sp>
      </p:grpSp>
      <p:grpSp>
        <p:nvGrpSpPr>
          <p:cNvPr id="29" name="组合 28"/>
          <p:cNvGrpSpPr/>
          <p:nvPr/>
        </p:nvGrpSpPr>
        <p:grpSpPr>
          <a:xfrm>
            <a:off x="7836350" y="1820452"/>
            <a:ext cx="2552700" cy="4067175"/>
            <a:chOff x="8096250" y="1832809"/>
            <a:chExt cx="2552700" cy="4067175"/>
          </a:xfrm>
        </p:grpSpPr>
        <p:sp>
          <p:nvSpPr>
            <p:cNvPr id="4" name="îsļîḓe"/>
            <p:cNvSpPr/>
            <p:nvPr/>
          </p:nvSpPr>
          <p:spPr>
            <a:xfrm>
              <a:off x="8096250" y="1832809"/>
              <a:ext cx="2552700" cy="4067175"/>
            </a:xfrm>
            <a:prstGeom prst="roundRect">
              <a:avLst>
                <a:gd name="adj" fmla="val 633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2628000" anchor="t" anchorCtr="1">
              <a:normAutofit/>
            </a:bodyPr>
            <a:lstStyle/>
            <a:p>
              <a:pPr algn="ctr" defTabSz="914378">
                <a:lnSpc>
                  <a:spcPct val="120000"/>
                </a:lnSpc>
                <a:defRPr/>
              </a:pPr>
              <a:endParaRPr lang="zh-CN" altLang="en-US" sz="1100" dirty="0">
                <a:solidFill>
                  <a:schemeClr val="tx1"/>
                </a:solidFill>
              </a:endParaRPr>
            </a:p>
          </p:txBody>
        </p:sp>
        <p:sp>
          <p:nvSpPr>
            <p:cNvPr id="5" name="işḷîḓé"/>
            <p:cNvSpPr/>
            <p:nvPr/>
          </p:nvSpPr>
          <p:spPr>
            <a:xfrm>
              <a:off x="8505825" y="2199521"/>
              <a:ext cx="1733550" cy="1733550"/>
            </a:xfrm>
            <a:prstGeom prst="ellipse">
              <a:avLst/>
            </a:prstGeom>
            <a:blipFill>
              <a:blip r:embed="rId5"/>
              <a:srcRect/>
              <a:stretch>
                <a:fillRect l="-33578" r="-33089"/>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íSľíḑê"/>
            <p:cNvSpPr/>
            <p:nvPr/>
          </p:nvSpPr>
          <p:spPr>
            <a:xfrm>
              <a:off x="9745663" y="2101097"/>
              <a:ext cx="493712" cy="493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sz="2000" b="1" dirty="0">
                  <a:latin typeface="Agency FB" panose="020B0503020202020204" pitchFamily="34" charset="0"/>
                </a:rPr>
                <a:t>3</a:t>
              </a:r>
              <a:endParaRPr sz="2000" b="1" dirty="0">
                <a:latin typeface="Agency FB" panose="020B0503020202020204" pitchFamily="34" charset="0"/>
              </a:endParaRPr>
            </a:p>
          </p:txBody>
        </p:sp>
        <p:sp>
          <p:nvSpPr>
            <p:cNvPr id="24" name="文本框 23"/>
            <p:cNvSpPr txBox="1"/>
            <p:nvPr/>
          </p:nvSpPr>
          <p:spPr>
            <a:xfrm>
              <a:off x="8240116" y="4274383"/>
              <a:ext cx="2261717"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蹭课或换课选择查询</a:t>
              </a:r>
            </a:p>
          </p:txBody>
        </p:sp>
      </p:grpSp>
      <p:sp>
        <p:nvSpPr>
          <p:cNvPr id="26" name="文本框 25"/>
          <p:cNvSpPr txBox="1"/>
          <p:nvPr/>
        </p:nvSpPr>
        <p:spPr>
          <a:xfrm>
            <a:off x="1624881" y="608368"/>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课表功能做得好</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安心睡觉</a:t>
            </a:r>
            <a:endParaRPr lang="en-US" altLang="zh-CN" sz="28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3826484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500" fill="hold"/>
                                        <p:tgtEl>
                                          <p:spTgt spid="28"/>
                                        </p:tgtEl>
                                        <p:attrNameLst>
                                          <p:attrName>ppt_w</p:attrName>
                                        </p:attrNameLst>
                                      </p:cBhvr>
                                      <p:tavLst>
                                        <p:tav tm="0">
                                          <p:val>
                                            <p:fltVal val="0"/>
                                          </p:val>
                                        </p:tav>
                                        <p:tav tm="100000">
                                          <p:val>
                                            <p:strVal val="#ppt_w"/>
                                          </p:val>
                                        </p:tav>
                                      </p:tavLst>
                                    </p:anim>
                                    <p:anim calcmode="lin" valueType="num">
                                      <p:cBhvr>
                                        <p:cTn id="14" dur="500" fill="hold"/>
                                        <p:tgtEl>
                                          <p:spTgt spid="28"/>
                                        </p:tgtEl>
                                        <p:attrNameLst>
                                          <p:attrName>ppt_h</p:attrName>
                                        </p:attrNameLst>
                                      </p:cBhvr>
                                      <p:tavLst>
                                        <p:tav tm="0">
                                          <p:val>
                                            <p:fltVal val="0"/>
                                          </p:val>
                                        </p:tav>
                                        <p:tav tm="100000">
                                          <p:val>
                                            <p:strVal val="#ppt_h"/>
                                          </p:val>
                                        </p:tav>
                                      </p:tavLst>
                                    </p:anim>
                                    <p:animEffect transition="in" filter="fade">
                                      <p:cBhvr>
                                        <p:cTn id="15" dur="500"/>
                                        <p:tgtEl>
                                          <p:spTgt spid="28"/>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4" name="组合 33"/>
          <p:cNvGrpSpPr/>
          <p:nvPr/>
        </p:nvGrpSpPr>
        <p:grpSpPr>
          <a:xfrm>
            <a:off x="1389087" y="1847004"/>
            <a:ext cx="9413825" cy="1123971"/>
            <a:chOff x="1389087" y="1847004"/>
            <a:chExt cx="9413825" cy="1123971"/>
          </a:xfrm>
        </p:grpSpPr>
        <p:sp>
          <p:nvSpPr>
            <p:cNvPr id="14" name="文本框 13"/>
            <p:cNvSpPr txBox="1"/>
            <p:nvPr/>
          </p:nvSpPr>
          <p:spPr>
            <a:xfrm>
              <a:off x="1616569" y="2637091"/>
              <a:ext cx="9186343" cy="284437"/>
            </a:xfrm>
            <a:prstGeom prst="rect">
              <a:avLst/>
            </a:prstGeom>
            <a:noFill/>
          </p:spPr>
          <p:txBody>
            <a:bodyPr wrap="square" rtlCol="0">
              <a:spAutoFit/>
              <a:scene3d>
                <a:camera prst="orthographicFront"/>
                <a:lightRig rig="threePt" dir="t"/>
              </a:scene3d>
              <a:sp3d contourW="12700"/>
            </a:bodyPr>
            <a:lstStyle/>
            <a:p>
              <a:pPr algn="just">
                <a:lnSpc>
                  <a:spcPct val="114000"/>
                </a:lnSpc>
              </a:pPr>
              <a:endParaRPr lang="en-US" altLang="zh-CN" sz="1200" dirty="0">
                <a:solidFill>
                  <a:schemeClr val="tx1">
                    <a:lumMod val="50000"/>
                    <a:lumOff val="50000"/>
                  </a:schemeClr>
                </a:solidFill>
                <a:latin typeface="Century Gothic" panose="020B0502020202020204" pitchFamily="34" charset="0"/>
                <a:ea typeface="+mj-ea"/>
              </a:endParaRPr>
            </a:p>
          </p:txBody>
        </p:sp>
        <p:grpSp>
          <p:nvGrpSpPr>
            <p:cNvPr id="2" name="3596855f-bdb1-4f68-ada3-de673afbe15f" descr="3AgAAB+LCAAAAAAABADVVFFv0zAQ/i8G3kKVIDaxvLVAoYKxaqnGENqDl1wTI8eunOvUrup/x06dxmmSbt0LQnmpz9999919V2/Ia1wvgIQkyqnCT4ymiuYThJx4ZJKQUCw598iIiYSJ9IuSy0VBwt+bfZp785Nh9lFyqW4oX4IhEAwZ5btj2EpqYKeKaQXrMtaH1bAW19V8zmKYZZBDhZkxgUORRBlNNMIf+LoBxdIMBRSFDVzd/4EYnbTwzKCWRaY5X43H4w8Xn4ORISvL+NutRyKIpUj+qcjzhsj378zXFNk37GrOl0ywfJlbWFnmkq6cUODvgixJOLiwiUBQD3s7AxMrf0eodIGxVDlFXXDjb9/UQzi/GJS6JiKBlWaqxJKG+1akWbzO/TIX+/Uql61OmlK9sqC1dXTdzqvRHhmKlFfdVSPc02pnFvBDY40g26gJkbtmC5UaTQwC281tvV5VM1jhaX2YDLeDrtEfbaEsWXdgFTS0Pyl7KgtkUpym3Ca54m9AIYspH3KWilwLMM8QKsA407dfpWKPUmDz/jvMjeBvAAu7yRF71OXmlBfgOTaZtjX+GjhF9mCt85pni3G8fYb9BxzOMOu5nDbPiu9Fcz1IduerX50C8HYKKtZqRuum7t0f+BDjNBq+9QdnFeJXH0snpo/ltnrYdnh7apkWSXV/zLCmhD7Pelkcy9qj/y+sc0f6cuuCQXDcOserZzpXvzHdztWePP1KeQ76VMfu9PcX29oAitwIAAA=">
              <a:extLst>
                <a:ext uri="{FF2B5EF4-FFF2-40B4-BE49-F238E27FC236}">
                  <a16:creationId xmlns:a16="http://schemas.microsoft.com/office/drawing/2014/main" id="{BA752AAF-ADA3-4A78-A54B-1BAD9FBA8193}"/>
                </a:ext>
              </a:extLst>
            </p:cNvPr>
            <p:cNvGrpSpPr>
              <a:grpSpLocks noChangeAspect="1"/>
            </p:cNvGrpSpPr>
            <p:nvPr/>
          </p:nvGrpSpPr>
          <p:grpSpPr>
            <a:xfrm>
              <a:off x="1389087" y="1847004"/>
              <a:ext cx="9259611" cy="1123971"/>
              <a:chOff x="2304238" y="3919396"/>
              <a:chExt cx="7915264" cy="1305061"/>
            </a:xfrm>
          </p:grpSpPr>
          <p:sp>
            <p:nvSpPr>
              <p:cNvPr id="3" name="ValueBack">
                <a:extLst>
                  <a:ext uri="{FF2B5EF4-FFF2-40B4-BE49-F238E27FC236}">
                    <a16:creationId xmlns:a16="http://schemas.microsoft.com/office/drawing/2014/main" id="{FC69A502-4FF8-4CC3-A4A4-C2FD61160B73}"/>
                  </a:ext>
                </a:extLst>
              </p:cNvPr>
              <p:cNvSpPr/>
              <p:nvPr/>
            </p:nvSpPr>
            <p:spPr>
              <a:xfrm>
                <a:off x="2304238" y="4352843"/>
                <a:ext cx="7915264" cy="871614"/>
              </a:xfrm>
              <a:prstGeom prst="rect">
                <a:avLst/>
              </a:prstGeom>
              <a:noFill/>
            </p:spPr>
            <p:txBody>
              <a:bodyPr anchor="ctr">
                <a:scene3d>
                  <a:camera prst="orthographicFront"/>
                  <a:lightRig rig="threePt" dir="t"/>
                </a:scene3d>
                <a:sp3d contourW="12700"/>
              </a:bodyPr>
              <a:lstStyle/>
              <a:p>
                <a:pPr algn="ctr"/>
                <a:endParaRPr/>
              </a:p>
            </p:txBody>
          </p:sp>
          <p:sp>
            <p:nvSpPr>
              <p:cNvPr id="4" name="ValueText">
                <a:extLst>
                  <a:ext uri="{FF2B5EF4-FFF2-40B4-BE49-F238E27FC236}">
                    <a16:creationId xmlns:a16="http://schemas.microsoft.com/office/drawing/2014/main" id="{9A8688B7-4668-421A-83D8-2BD80661BBCF}"/>
                  </a:ext>
                </a:extLst>
              </p:cNvPr>
              <p:cNvSpPr>
                <a:spLocks/>
              </p:cNvSpPr>
              <p:nvPr/>
            </p:nvSpPr>
            <p:spPr bwMode="auto">
              <a:xfrm>
                <a:off x="7805788" y="3919396"/>
                <a:ext cx="52009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anchor="t" anchorCtr="0" compatLnSpc="1">
                <a:prstTxWarp prst="textNoShape">
                  <a:avLst/>
                </a:prstTxWarp>
                <a:normAutofit fontScale="92500" lnSpcReduction="10000"/>
                <a:scene3d>
                  <a:camera prst="orthographicFront"/>
                  <a:lightRig rig="threePt" dir="t"/>
                </a:scene3d>
                <a:sp3d contourW="12700"/>
              </a:bodyPr>
              <a:lstStyle/>
              <a:p>
                <a:pPr marL="0" marR="0" lvl="0" indent="0" algn="ctr" defTabSz="914400" rtl="0" eaLnBrk="0" fontAlgn="base" latinLnBrk="0" hangingPunct="0">
                  <a:spcBef>
                    <a:spcPct val="0"/>
                  </a:spcBef>
                  <a:spcAft>
                    <a:spcPct val="0"/>
                  </a:spcAft>
                  <a:buClrTx/>
                  <a:buSzTx/>
                  <a:buFontTx/>
                  <a:buNone/>
                  <a:tabLst/>
                </a:pPr>
                <a:r>
                  <a:rPr kumimoji="0" lang="en-US" altLang="zh-CN" sz="2000" b="0" i="0" u="none" strike="noStrike" cap="none" normalizeH="0" baseline="0" dirty="0">
                    <a:ln>
                      <a:noFill/>
                    </a:ln>
                    <a:solidFill>
                      <a:schemeClr val="accent2"/>
                    </a:solidFill>
                    <a:effectLst/>
                    <a:latin typeface="Century Gothic" panose="020B0502020202020204" pitchFamily="34" charset="0"/>
                  </a:rPr>
                  <a:t>15</a:t>
                </a:r>
                <a:r>
                  <a:rPr kumimoji="0" lang="zh-CN" altLang="en-US" sz="2000" b="0" i="0" u="none" strike="noStrike" cap="none" normalizeH="0" baseline="0" dirty="0">
                    <a:ln>
                      <a:noFill/>
                    </a:ln>
                    <a:solidFill>
                      <a:schemeClr val="accent2"/>
                    </a:solidFill>
                    <a:effectLst/>
                    <a:latin typeface="Century Gothic" panose="020B0502020202020204" pitchFamily="34" charset="0"/>
                  </a:rPr>
                  <a:t>人</a:t>
                </a:r>
                <a:endParaRPr kumimoji="0" lang="en-US" altLang="zh-CN" sz="2000" b="0" i="0" u="none" strike="noStrike" cap="none" normalizeH="0" baseline="0" dirty="0">
                  <a:ln>
                    <a:noFill/>
                  </a:ln>
                  <a:solidFill>
                    <a:schemeClr val="accent2"/>
                  </a:solidFill>
                  <a:effectLst/>
                  <a:latin typeface="Century Gothic" panose="020B0502020202020204" pitchFamily="34" charset="0"/>
                </a:endParaRPr>
              </a:p>
            </p:txBody>
          </p:sp>
          <p:sp>
            <p:nvSpPr>
              <p:cNvPr id="5" name="ValueShape">
                <a:extLst>
                  <a:ext uri="{FF2B5EF4-FFF2-40B4-BE49-F238E27FC236}">
                    <a16:creationId xmlns:a16="http://schemas.microsoft.com/office/drawing/2014/main" id="{6161D84D-B41E-40BB-8428-CBB739CF55EC}"/>
                  </a:ext>
                </a:extLst>
              </p:cNvPr>
              <p:cNvSpPr>
                <a:spLocks/>
              </p:cNvSpPr>
              <p:nvPr/>
            </p:nvSpPr>
            <p:spPr bwMode="auto">
              <a:xfrm>
                <a:off x="3976212" y="4464559"/>
                <a:ext cx="5938787"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gradFill flip="none" rotWithShape="1">
                <a:gsLst>
                  <a:gs pos="0">
                    <a:schemeClr val="accent1">
                      <a:lumMod val="100000"/>
                    </a:schemeClr>
                  </a:gs>
                  <a:gs pos="100000">
                    <a:schemeClr val="accent2">
                      <a:lumMod val="100000"/>
                    </a:schemeClr>
                  </a:gs>
                  <a:gs pos="69000">
                    <a:schemeClr val="accent1">
                      <a:lumMod val="100000"/>
                    </a:schemeClr>
                  </a:gs>
                  <a:gs pos="69100">
                    <a:schemeClr val="accent2">
                      <a:lumMod val="100000"/>
                    </a:schemeClr>
                  </a:gs>
                </a:gsLst>
                <a:lin ang="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cene3d>
                  <a:camera prst="orthographicFront"/>
                  <a:lightRig rig="threePt" dir="t"/>
                </a:scene3d>
                <a:sp3d contourW="12700"/>
              </a:bodyPr>
              <a:lstStyle/>
              <a:p>
                <a:pPr algn="ctr"/>
                <a:endParaRPr/>
              </a:p>
            </p:txBody>
          </p:sp>
          <p:sp>
            <p:nvSpPr>
              <p:cNvPr id="6" name="SorbShape">
                <a:extLst>
                  <a:ext uri="{FF2B5EF4-FFF2-40B4-BE49-F238E27FC236}">
                    <a16:creationId xmlns:a16="http://schemas.microsoft.com/office/drawing/2014/main" id="{6A4F81DA-402A-492C-9431-6E152C4754B1}"/>
                  </a:ext>
                </a:extLst>
              </p:cNvPr>
              <p:cNvSpPr>
                <a:spLocks/>
              </p:cNvSpPr>
              <p:nvPr/>
            </p:nvSpPr>
            <p:spPr bwMode="auto">
              <a:xfrm flipV="1">
                <a:off x="7930340" y="4242246"/>
                <a:ext cx="287270" cy="512581"/>
              </a:xfrm>
              <a:custGeom>
                <a:avLst/>
                <a:gdLst>
                  <a:gd name="T0" fmla="*/ 153 w 153"/>
                  <a:gd name="T1" fmla="*/ 202 h 273"/>
                  <a:gd name="T2" fmla="*/ 153 w 153"/>
                  <a:gd name="T3" fmla="*/ 0 h 273"/>
                  <a:gd name="T4" fmla="*/ 0 w 153"/>
                  <a:gd name="T5" fmla="*/ 0 h 273"/>
                  <a:gd name="T6" fmla="*/ 0 w 153"/>
                  <a:gd name="T7" fmla="*/ 202 h 273"/>
                  <a:gd name="T8" fmla="*/ 78 w 153"/>
                  <a:gd name="T9" fmla="*/ 273 h 273"/>
                  <a:gd name="T10" fmla="*/ 153 w 153"/>
                  <a:gd name="T11" fmla="*/ 202 h 273"/>
                </a:gdLst>
                <a:ahLst/>
                <a:cxnLst>
                  <a:cxn ang="0">
                    <a:pos x="T0" y="T1"/>
                  </a:cxn>
                  <a:cxn ang="0">
                    <a:pos x="T2" y="T3"/>
                  </a:cxn>
                  <a:cxn ang="0">
                    <a:pos x="T4" y="T5"/>
                  </a:cxn>
                  <a:cxn ang="0">
                    <a:pos x="T6" y="T7"/>
                  </a:cxn>
                  <a:cxn ang="0">
                    <a:pos x="T8" y="T9"/>
                  </a:cxn>
                  <a:cxn ang="0">
                    <a:pos x="T10" y="T11"/>
                  </a:cxn>
                </a:cxnLst>
                <a:rect l="0" t="0" r="r" b="b"/>
                <a:pathLst>
                  <a:path w="153" h="273">
                    <a:moveTo>
                      <a:pt x="153" y="202"/>
                    </a:moveTo>
                    <a:lnTo>
                      <a:pt x="153" y="0"/>
                    </a:lnTo>
                    <a:lnTo>
                      <a:pt x="0" y="0"/>
                    </a:lnTo>
                    <a:lnTo>
                      <a:pt x="0" y="202"/>
                    </a:lnTo>
                    <a:lnTo>
                      <a:pt x="78" y="273"/>
                    </a:lnTo>
                    <a:lnTo>
                      <a:pt x="153" y="202"/>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bodyPr>
              <a:lstStyle/>
              <a:p>
                <a:pPr algn="ctr"/>
                <a:endParaRPr/>
              </a:p>
            </p:txBody>
          </p:sp>
          <p:sp>
            <p:nvSpPr>
              <p:cNvPr id="8" name="RelativeShape">
                <a:extLst>
                  <a:ext uri="{FF2B5EF4-FFF2-40B4-BE49-F238E27FC236}">
                    <a16:creationId xmlns:a16="http://schemas.microsoft.com/office/drawing/2014/main" id="{C1382122-06ED-46A7-8FA2-F1398CE17601}"/>
                  </a:ext>
                </a:extLst>
              </p:cNvPr>
              <p:cNvSpPr>
                <a:spLocks/>
              </p:cNvSpPr>
              <p:nvPr/>
            </p:nvSpPr>
            <p:spPr bwMode="auto">
              <a:xfrm>
                <a:off x="3976212" y="4464559"/>
                <a:ext cx="4097763"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noFill/>
              <a:ln>
                <a:noFill/>
              </a:ln>
            </p:spPr>
            <p:txBody>
              <a:bodyPr anchor="ctr">
                <a:scene3d>
                  <a:camera prst="orthographicFront"/>
                  <a:lightRig rig="threePt" dir="t"/>
                </a:scene3d>
                <a:sp3d contourW="12700"/>
              </a:bodyPr>
              <a:lstStyle/>
              <a:p>
                <a:pPr algn="ctr"/>
                <a:endParaRPr/>
              </a:p>
            </p:txBody>
          </p:sp>
        </p:grpSp>
        <p:sp>
          <p:nvSpPr>
            <p:cNvPr id="13" name="文本框 12"/>
            <p:cNvSpPr txBox="1"/>
            <p:nvPr/>
          </p:nvSpPr>
          <p:spPr>
            <a:xfrm>
              <a:off x="1578469" y="225846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西三</a:t>
              </a:r>
              <a:r>
                <a:rPr lang="en-US" altLang="zh-CN" b="1" dirty="0">
                  <a:solidFill>
                    <a:schemeClr val="tx1">
                      <a:lumMod val="75000"/>
                      <a:lumOff val="25000"/>
                    </a:schemeClr>
                  </a:solidFill>
                  <a:latin typeface="Century Gothic" panose="020B0502020202020204" pitchFamily="34" charset="0"/>
                </a:rPr>
                <a:t>101</a:t>
              </a:r>
              <a:endParaRPr lang="zh-CN" altLang="en-US" b="1" dirty="0">
                <a:solidFill>
                  <a:schemeClr val="tx1">
                    <a:lumMod val="75000"/>
                    <a:lumOff val="25000"/>
                  </a:schemeClr>
                </a:solidFill>
                <a:latin typeface="Century Gothic" panose="020B0502020202020204" pitchFamily="34" charset="0"/>
              </a:endParaRPr>
            </a:p>
          </p:txBody>
        </p:sp>
      </p:grpSp>
      <p:grpSp>
        <p:nvGrpSpPr>
          <p:cNvPr id="35" name="组合 34"/>
          <p:cNvGrpSpPr/>
          <p:nvPr/>
        </p:nvGrpSpPr>
        <p:grpSpPr>
          <a:xfrm>
            <a:off x="1389087" y="3110615"/>
            <a:ext cx="9413825" cy="1149414"/>
            <a:chOff x="1389087" y="3110615"/>
            <a:chExt cx="9413825" cy="1149414"/>
          </a:xfrm>
        </p:grpSpPr>
        <p:sp>
          <p:nvSpPr>
            <p:cNvPr id="19" name="文本框 18"/>
            <p:cNvSpPr txBox="1"/>
            <p:nvPr/>
          </p:nvSpPr>
          <p:spPr>
            <a:xfrm>
              <a:off x="1616569" y="3926141"/>
              <a:ext cx="9186343" cy="284437"/>
            </a:xfrm>
            <a:prstGeom prst="rect">
              <a:avLst/>
            </a:prstGeom>
            <a:noFill/>
          </p:spPr>
          <p:txBody>
            <a:bodyPr wrap="square" rtlCol="0">
              <a:spAutoFit/>
              <a:scene3d>
                <a:camera prst="orthographicFront"/>
                <a:lightRig rig="threePt" dir="t"/>
              </a:scene3d>
              <a:sp3d contourW="12700"/>
            </a:bodyPr>
            <a:lstStyle/>
            <a:p>
              <a:pPr algn="just">
                <a:lnSpc>
                  <a:spcPct val="114000"/>
                </a:lnSpc>
              </a:pPr>
              <a:endParaRPr lang="en-US" altLang="zh-CN" sz="1200" dirty="0">
                <a:solidFill>
                  <a:schemeClr val="tx1">
                    <a:lumMod val="50000"/>
                    <a:lumOff val="50000"/>
                  </a:schemeClr>
                </a:solidFill>
                <a:latin typeface="Century Gothic" panose="020B0502020202020204" pitchFamily="34" charset="0"/>
                <a:ea typeface="+mj-ea"/>
              </a:endParaRPr>
            </a:p>
          </p:txBody>
        </p:sp>
        <p:grpSp>
          <p:nvGrpSpPr>
            <p:cNvPr id="17" name="3596855f-bdb1-4f68-ada3-de673afbe15f" descr="3AgAAB+LCAAAAAAABADVVFFv0zAQ/i8G3kKVoA5B3lqgUMFYRaoxhPbgJdfEyHEqx53aVf3vnFOnsZukW/eCUF7q83fffXff1VvyUm2WQEIS5VSqj4ymkuZTBTnxyDQhoVhx7pExEwkT6WdZrJYlCX9vD2n2zU+msg8FL+Q15SvQBIIpRvn+GLaSHOxMMlSwqWJ9WIS1uK4WCxbDPIMcasycCTUSSZTRBBH+wMcGJEszJaAsTeDq7g/EykoLLzRqVWbI+WIymbx7/ykYa7KqjL/beSSCuBDJPxX51hE5fKM/V2TfsOs5XzLB8lVuYFWZS7q2QoG/D7Ik4WDDpkKBvD/YGehY9TtSEgtMCplThQW3/u5VM4ThcFDpmooE1shUiyWO+0akXrzO/dIXh/Wqlq1JmlFcWUBtHV238xq0R0Yi5XV39QgPtOjMEr4jVgsyjeoQuXVbqNUgMQjVbm7n9aqaw1qd14fOsDvoGv3JFqqSTQdGgaP9UdmzolSsEOcpN0m2+GuQisWUjzhLRY4C9DOkJKg4w9svhWQPhVDu/TdYaMFfAZZmkyP2gOUWlJfgWTbpthH/AzhV7N5Y57lng7G8fYL9RxzWMJu5nDfPmu9Zcz1KtueLr04J6mYGMkY1442re/8HPsZYjYav/cFFjfjVx9KJ6WO5qR+2Pd6cWqZFhbw7ZZgroc+zXhbLsvbo/wvr7JE+37pgEJy2zvLqic41b0y3c40nj79SnoU+17Fb/P4CnpR6c9wIAAA=">
              <a:extLst>
                <a:ext uri="{FF2B5EF4-FFF2-40B4-BE49-F238E27FC236}">
                  <a16:creationId xmlns:a16="http://schemas.microsoft.com/office/drawing/2014/main" id="{BA752AAF-ADA3-4A78-A54B-1BAD9FBA8193}"/>
                </a:ext>
              </a:extLst>
            </p:cNvPr>
            <p:cNvGrpSpPr>
              <a:grpSpLocks noChangeAspect="1"/>
            </p:cNvGrpSpPr>
            <p:nvPr/>
          </p:nvGrpSpPr>
          <p:grpSpPr>
            <a:xfrm>
              <a:off x="1389087" y="3110615"/>
              <a:ext cx="9259611" cy="1149414"/>
              <a:chOff x="2304238" y="3889855"/>
              <a:chExt cx="7915264" cy="1334602"/>
            </a:xfrm>
          </p:grpSpPr>
          <p:sp>
            <p:nvSpPr>
              <p:cNvPr id="20" name="ValueBack">
                <a:extLst>
                  <a:ext uri="{FF2B5EF4-FFF2-40B4-BE49-F238E27FC236}">
                    <a16:creationId xmlns:a16="http://schemas.microsoft.com/office/drawing/2014/main" id="{FC69A502-4FF8-4CC3-A4A4-C2FD61160B73}"/>
                  </a:ext>
                </a:extLst>
              </p:cNvPr>
              <p:cNvSpPr/>
              <p:nvPr/>
            </p:nvSpPr>
            <p:spPr>
              <a:xfrm>
                <a:off x="2304238" y="4352843"/>
                <a:ext cx="7915264" cy="871614"/>
              </a:xfrm>
              <a:prstGeom prst="rect">
                <a:avLst/>
              </a:prstGeom>
              <a:noFill/>
            </p:spPr>
            <p:txBody>
              <a:bodyPr anchor="ctr">
                <a:scene3d>
                  <a:camera prst="orthographicFront"/>
                  <a:lightRig rig="threePt" dir="t"/>
                </a:scene3d>
                <a:sp3d contourW="12700"/>
              </a:bodyPr>
              <a:lstStyle/>
              <a:p>
                <a:pPr algn="ctr"/>
                <a:endParaRPr/>
              </a:p>
            </p:txBody>
          </p:sp>
          <p:sp>
            <p:nvSpPr>
              <p:cNvPr id="21" name="ValueText">
                <a:extLst>
                  <a:ext uri="{FF2B5EF4-FFF2-40B4-BE49-F238E27FC236}">
                    <a16:creationId xmlns:a16="http://schemas.microsoft.com/office/drawing/2014/main" id="{9A8688B7-4668-421A-83D8-2BD80661BBCF}"/>
                  </a:ext>
                </a:extLst>
              </p:cNvPr>
              <p:cNvSpPr>
                <a:spLocks/>
              </p:cNvSpPr>
              <p:nvPr/>
            </p:nvSpPr>
            <p:spPr bwMode="auto">
              <a:xfrm>
                <a:off x="6395146" y="3889855"/>
                <a:ext cx="52009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anchor="t" anchorCtr="0" compatLnSpc="1">
                <a:prstTxWarp prst="textNoShape">
                  <a:avLst/>
                </a:prstTxWarp>
                <a:normAutofit fontScale="92500" lnSpcReduction="10000"/>
                <a:scene3d>
                  <a:camera prst="orthographicFront"/>
                  <a:lightRig rig="threePt" dir="t"/>
                </a:scene3d>
                <a:sp3d contourW="12700"/>
              </a:bodyPr>
              <a:lstStyle/>
              <a:p>
                <a:pPr marL="0" marR="0" lvl="0" indent="0" algn="ctr" defTabSz="914400" rtl="0" eaLnBrk="0" fontAlgn="base" latinLnBrk="0" hangingPunct="0">
                  <a:spcBef>
                    <a:spcPct val="0"/>
                  </a:spcBef>
                  <a:spcAft>
                    <a:spcPct val="0"/>
                  </a:spcAft>
                  <a:buClrTx/>
                  <a:buSzTx/>
                  <a:buFontTx/>
                  <a:buNone/>
                  <a:tabLst/>
                </a:pPr>
                <a:r>
                  <a:rPr lang="en-US" altLang="zh-CN" sz="2000" dirty="0">
                    <a:solidFill>
                      <a:schemeClr val="accent2"/>
                    </a:solidFill>
                    <a:latin typeface="Century Gothic" panose="020B0502020202020204" pitchFamily="34" charset="0"/>
                  </a:rPr>
                  <a:t>9</a:t>
                </a:r>
                <a:r>
                  <a:rPr lang="zh-CN" altLang="en-US" sz="2000" dirty="0">
                    <a:solidFill>
                      <a:schemeClr val="accent2"/>
                    </a:solidFill>
                    <a:latin typeface="Century Gothic" panose="020B0502020202020204" pitchFamily="34" charset="0"/>
                  </a:rPr>
                  <a:t>人</a:t>
                </a:r>
                <a:endParaRPr kumimoji="0" lang="en-US" altLang="zh-CN" sz="2000" b="0" i="0" u="none" strike="noStrike" cap="none" normalizeH="0" baseline="0" dirty="0">
                  <a:ln>
                    <a:noFill/>
                  </a:ln>
                  <a:solidFill>
                    <a:schemeClr val="accent2"/>
                  </a:solidFill>
                  <a:effectLst/>
                  <a:latin typeface="Century Gothic" panose="020B0502020202020204" pitchFamily="34" charset="0"/>
                </a:endParaRPr>
              </a:p>
            </p:txBody>
          </p:sp>
          <p:sp>
            <p:nvSpPr>
              <p:cNvPr id="22" name="ValueShape">
                <a:extLst>
                  <a:ext uri="{FF2B5EF4-FFF2-40B4-BE49-F238E27FC236}">
                    <a16:creationId xmlns:a16="http://schemas.microsoft.com/office/drawing/2014/main" id="{6161D84D-B41E-40BB-8428-CBB739CF55EC}"/>
                  </a:ext>
                </a:extLst>
              </p:cNvPr>
              <p:cNvSpPr>
                <a:spLocks/>
              </p:cNvSpPr>
              <p:nvPr/>
            </p:nvSpPr>
            <p:spPr bwMode="auto">
              <a:xfrm>
                <a:off x="3976212" y="4464559"/>
                <a:ext cx="5938787"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gradFill flip="none" rotWithShape="1">
                <a:gsLst>
                  <a:gs pos="0">
                    <a:schemeClr val="accent1">
                      <a:lumMod val="100000"/>
                    </a:schemeClr>
                  </a:gs>
                  <a:gs pos="100000">
                    <a:schemeClr val="accent2">
                      <a:lumMod val="100000"/>
                    </a:schemeClr>
                  </a:gs>
                  <a:gs pos="44000">
                    <a:schemeClr val="accent1">
                      <a:lumMod val="100000"/>
                    </a:schemeClr>
                  </a:gs>
                  <a:gs pos="44100">
                    <a:schemeClr val="accent2">
                      <a:lumMod val="100000"/>
                    </a:schemeClr>
                  </a:gs>
                </a:gsLst>
                <a:lin ang="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cene3d>
                  <a:camera prst="orthographicFront"/>
                  <a:lightRig rig="threePt" dir="t"/>
                </a:scene3d>
                <a:sp3d contourW="12700"/>
              </a:bodyPr>
              <a:lstStyle/>
              <a:p>
                <a:pPr algn="ctr"/>
                <a:endParaRPr/>
              </a:p>
            </p:txBody>
          </p:sp>
          <p:sp>
            <p:nvSpPr>
              <p:cNvPr id="23" name="SorbShape">
                <a:extLst>
                  <a:ext uri="{FF2B5EF4-FFF2-40B4-BE49-F238E27FC236}">
                    <a16:creationId xmlns:a16="http://schemas.microsoft.com/office/drawing/2014/main" id="{6A4F81DA-402A-492C-9431-6E152C4754B1}"/>
                  </a:ext>
                </a:extLst>
              </p:cNvPr>
              <p:cNvSpPr>
                <a:spLocks/>
              </p:cNvSpPr>
              <p:nvPr/>
            </p:nvSpPr>
            <p:spPr bwMode="auto">
              <a:xfrm flipV="1">
                <a:off x="6511556" y="4242162"/>
                <a:ext cx="287270" cy="512580"/>
              </a:xfrm>
              <a:custGeom>
                <a:avLst/>
                <a:gdLst>
                  <a:gd name="T0" fmla="*/ 153 w 153"/>
                  <a:gd name="T1" fmla="*/ 202 h 273"/>
                  <a:gd name="T2" fmla="*/ 153 w 153"/>
                  <a:gd name="T3" fmla="*/ 0 h 273"/>
                  <a:gd name="T4" fmla="*/ 0 w 153"/>
                  <a:gd name="T5" fmla="*/ 0 h 273"/>
                  <a:gd name="T6" fmla="*/ 0 w 153"/>
                  <a:gd name="T7" fmla="*/ 202 h 273"/>
                  <a:gd name="T8" fmla="*/ 78 w 153"/>
                  <a:gd name="T9" fmla="*/ 273 h 273"/>
                  <a:gd name="T10" fmla="*/ 153 w 153"/>
                  <a:gd name="T11" fmla="*/ 202 h 273"/>
                </a:gdLst>
                <a:ahLst/>
                <a:cxnLst>
                  <a:cxn ang="0">
                    <a:pos x="T0" y="T1"/>
                  </a:cxn>
                  <a:cxn ang="0">
                    <a:pos x="T2" y="T3"/>
                  </a:cxn>
                  <a:cxn ang="0">
                    <a:pos x="T4" y="T5"/>
                  </a:cxn>
                  <a:cxn ang="0">
                    <a:pos x="T6" y="T7"/>
                  </a:cxn>
                  <a:cxn ang="0">
                    <a:pos x="T8" y="T9"/>
                  </a:cxn>
                  <a:cxn ang="0">
                    <a:pos x="T10" y="T11"/>
                  </a:cxn>
                </a:cxnLst>
                <a:rect l="0" t="0" r="r" b="b"/>
                <a:pathLst>
                  <a:path w="153" h="273">
                    <a:moveTo>
                      <a:pt x="153" y="202"/>
                    </a:moveTo>
                    <a:lnTo>
                      <a:pt x="153" y="0"/>
                    </a:lnTo>
                    <a:lnTo>
                      <a:pt x="0" y="0"/>
                    </a:lnTo>
                    <a:lnTo>
                      <a:pt x="0" y="202"/>
                    </a:lnTo>
                    <a:lnTo>
                      <a:pt x="78" y="273"/>
                    </a:lnTo>
                    <a:lnTo>
                      <a:pt x="153" y="202"/>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bodyPr>
              <a:lstStyle/>
              <a:p>
                <a:pPr algn="ctr"/>
                <a:endParaRPr/>
              </a:p>
            </p:txBody>
          </p:sp>
          <p:sp>
            <p:nvSpPr>
              <p:cNvPr id="24" name="RelativeShape">
                <a:extLst>
                  <a:ext uri="{FF2B5EF4-FFF2-40B4-BE49-F238E27FC236}">
                    <a16:creationId xmlns:a16="http://schemas.microsoft.com/office/drawing/2014/main" id="{C1382122-06ED-46A7-8FA2-F1398CE17601}"/>
                  </a:ext>
                </a:extLst>
              </p:cNvPr>
              <p:cNvSpPr>
                <a:spLocks/>
              </p:cNvSpPr>
              <p:nvPr/>
            </p:nvSpPr>
            <p:spPr bwMode="auto">
              <a:xfrm>
                <a:off x="3976212" y="4464559"/>
                <a:ext cx="2613067"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noFill/>
              <a:ln>
                <a:noFill/>
              </a:ln>
            </p:spPr>
            <p:txBody>
              <a:bodyPr anchor="ctr">
                <a:scene3d>
                  <a:camera prst="orthographicFront"/>
                  <a:lightRig rig="threePt" dir="t"/>
                </a:scene3d>
                <a:sp3d contourW="12700"/>
              </a:bodyPr>
              <a:lstStyle/>
              <a:p>
                <a:pPr algn="ctr"/>
                <a:endParaRPr/>
              </a:p>
            </p:txBody>
          </p:sp>
        </p:grpSp>
        <p:sp>
          <p:nvSpPr>
            <p:cNvPr id="18" name="文本框 17"/>
            <p:cNvSpPr txBox="1"/>
            <p:nvPr/>
          </p:nvSpPr>
          <p:spPr>
            <a:xfrm>
              <a:off x="1578469" y="354751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西三</a:t>
              </a:r>
              <a:r>
                <a:rPr lang="en-US" altLang="zh-CN" b="1" dirty="0">
                  <a:solidFill>
                    <a:schemeClr val="tx1">
                      <a:lumMod val="75000"/>
                      <a:lumOff val="25000"/>
                    </a:schemeClr>
                  </a:solidFill>
                  <a:latin typeface="Century Gothic" panose="020B0502020202020204" pitchFamily="34" charset="0"/>
                </a:rPr>
                <a:t>102</a:t>
              </a:r>
              <a:endParaRPr lang="zh-CN" altLang="en-US" b="1" dirty="0">
                <a:solidFill>
                  <a:schemeClr val="tx1">
                    <a:lumMod val="75000"/>
                    <a:lumOff val="25000"/>
                  </a:schemeClr>
                </a:solidFill>
                <a:latin typeface="Century Gothic" panose="020B0502020202020204" pitchFamily="34" charset="0"/>
              </a:endParaRPr>
            </a:p>
          </p:txBody>
        </p:sp>
      </p:grpSp>
      <p:grpSp>
        <p:nvGrpSpPr>
          <p:cNvPr id="36" name="组合 35"/>
          <p:cNvGrpSpPr/>
          <p:nvPr/>
        </p:nvGrpSpPr>
        <p:grpSpPr>
          <a:xfrm>
            <a:off x="1389087" y="4408504"/>
            <a:ext cx="9413825" cy="1119470"/>
            <a:chOff x="1389087" y="4429605"/>
            <a:chExt cx="9413825" cy="1119470"/>
          </a:xfrm>
        </p:grpSpPr>
        <p:sp>
          <p:nvSpPr>
            <p:cNvPr id="28" name="文本框 27"/>
            <p:cNvSpPr txBox="1"/>
            <p:nvPr/>
          </p:nvSpPr>
          <p:spPr>
            <a:xfrm>
              <a:off x="1616569" y="5215191"/>
              <a:ext cx="9186343" cy="284437"/>
            </a:xfrm>
            <a:prstGeom prst="rect">
              <a:avLst/>
            </a:prstGeom>
            <a:noFill/>
          </p:spPr>
          <p:txBody>
            <a:bodyPr wrap="square" rtlCol="0">
              <a:spAutoFit/>
              <a:scene3d>
                <a:camera prst="orthographicFront"/>
                <a:lightRig rig="threePt" dir="t"/>
              </a:scene3d>
              <a:sp3d contourW="12700"/>
            </a:bodyPr>
            <a:lstStyle/>
            <a:p>
              <a:pPr algn="just">
                <a:lnSpc>
                  <a:spcPct val="114000"/>
                </a:lnSpc>
              </a:pPr>
              <a:endParaRPr lang="en-US" altLang="zh-CN" sz="1200" dirty="0">
                <a:solidFill>
                  <a:schemeClr val="tx1">
                    <a:lumMod val="50000"/>
                    <a:lumOff val="50000"/>
                  </a:schemeClr>
                </a:solidFill>
                <a:latin typeface="Century Gothic" panose="020B0502020202020204" pitchFamily="34" charset="0"/>
                <a:ea typeface="+mj-ea"/>
              </a:endParaRPr>
            </a:p>
          </p:txBody>
        </p:sp>
        <p:grpSp>
          <p:nvGrpSpPr>
            <p:cNvPr id="26" name="3596855f-bdb1-4f68-ada3-de673afbe15f" descr="3AgAAB+LCAAAAAAABADVVFFv0zAQ/i8G3kKVIIZK3lqgUMFYRaoxhPbgJdfEyHEqx53aVf3vnFOnsZukW/eCUF7q83fffXff1VvyUm2WQEIS5VSqj4ymkuZTBTnxyDQhoVhx7pExEwkT6WdZrJYlCX9vD2n2zU+msg8FL+Q15SvQBIIpRvn+GLaSHOxMMlSwqWJ9WIS1uK4WCxbDPIMcasycCTUSSZTRBBH+wMcGJEszJaAsTeDq7g/EykoLLzRqVWbI+WIymQzffwrGmqwq4+92HokgLkTyT0W+c0S+faM/V2TfsOs5XzLB8lVuYFWZS7q2QoG/D7Ik4WDDpkKBvD/YGehY9TtSEgtMCplThQW3/u5VM4ThcFDpmooE1shUiyWO+0akXrzO/dIXh/Wqlq1JmlFcWUBtHV238xq0R0Yi5XV39QgPtOjMEr4jVgsyjeoQuXVbqNUgMQjVbm7n9aqaw1qd14fOsDvoGv3JFqqSTQdGgaP9UdmzolSsEOcpN0m2+GuQisWUjzhLRY4C9DOkJKg4w9svhWQPhVDu/TdYaMFfAZZmkyP2gOUWlJfgWTbpthH/AzhV7N5Y57lng7G8fYL9RxzWMJu5nDfPmu9Zcz1KtueLr04J6mYGMkY1442re/8HPsZYjYav/cFFjfjVx9KJ6WO5qR+2Pd6cWqZFhbw7ZZgroc+zXhbLsvbo/wvr7JE+37pgEJy2zvLqic41b0y3c40nj79SnoU+17Fb/P4CGkyOSNwIAAA=">
              <a:extLst>
                <a:ext uri="{FF2B5EF4-FFF2-40B4-BE49-F238E27FC236}">
                  <a16:creationId xmlns:a16="http://schemas.microsoft.com/office/drawing/2014/main" id="{BA752AAF-ADA3-4A78-A54B-1BAD9FBA8193}"/>
                </a:ext>
              </a:extLst>
            </p:cNvPr>
            <p:cNvGrpSpPr>
              <a:grpSpLocks noChangeAspect="1"/>
            </p:cNvGrpSpPr>
            <p:nvPr/>
          </p:nvGrpSpPr>
          <p:grpSpPr>
            <a:xfrm>
              <a:off x="1389087" y="4429605"/>
              <a:ext cx="9259611" cy="1119470"/>
              <a:chOff x="2304238" y="3924622"/>
              <a:chExt cx="7915264" cy="1299835"/>
            </a:xfrm>
          </p:grpSpPr>
          <p:sp>
            <p:nvSpPr>
              <p:cNvPr id="29" name="ValueBack">
                <a:extLst>
                  <a:ext uri="{FF2B5EF4-FFF2-40B4-BE49-F238E27FC236}">
                    <a16:creationId xmlns:a16="http://schemas.microsoft.com/office/drawing/2014/main" id="{FC69A502-4FF8-4CC3-A4A4-C2FD61160B73}"/>
                  </a:ext>
                </a:extLst>
              </p:cNvPr>
              <p:cNvSpPr/>
              <p:nvPr/>
            </p:nvSpPr>
            <p:spPr>
              <a:xfrm>
                <a:off x="2304238" y="4352843"/>
                <a:ext cx="7915264" cy="871614"/>
              </a:xfrm>
              <a:prstGeom prst="rect">
                <a:avLst/>
              </a:prstGeom>
              <a:noFill/>
            </p:spPr>
            <p:txBody>
              <a:bodyPr anchor="ctr">
                <a:scene3d>
                  <a:camera prst="orthographicFront"/>
                  <a:lightRig rig="threePt" dir="t"/>
                </a:scene3d>
                <a:sp3d contourW="12700"/>
              </a:bodyPr>
              <a:lstStyle/>
              <a:p>
                <a:pPr algn="ctr"/>
                <a:endParaRPr/>
              </a:p>
            </p:txBody>
          </p:sp>
          <p:sp>
            <p:nvSpPr>
              <p:cNvPr id="30" name="ValueText">
                <a:extLst>
                  <a:ext uri="{FF2B5EF4-FFF2-40B4-BE49-F238E27FC236}">
                    <a16:creationId xmlns:a16="http://schemas.microsoft.com/office/drawing/2014/main" id="{9A8688B7-4668-421A-83D8-2BD80661BBCF}"/>
                  </a:ext>
                </a:extLst>
              </p:cNvPr>
              <p:cNvSpPr>
                <a:spLocks/>
              </p:cNvSpPr>
              <p:nvPr/>
            </p:nvSpPr>
            <p:spPr bwMode="auto">
              <a:xfrm>
                <a:off x="8942302" y="3924622"/>
                <a:ext cx="52009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anchor="t" anchorCtr="0" compatLnSpc="1">
                <a:prstTxWarp prst="textNoShape">
                  <a:avLst/>
                </a:prstTxWarp>
                <a:normAutofit fontScale="92500" lnSpcReduction="10000"/>
                <a:scene3d>
                  <a:camera prst="orthographicFront"/>
                  <a:lightRig rig="threePt" dir="t"/>
                </a:scene3d>
                <a:sp3d contourW="12700"/>
              </a:bodyPr>
              <a:lstStyle/>
              <a:p>
                <a:pPr marL="0" marR="0" lvl="0" indent="0" algn="ctr" defTabSz="914400" rtl="0" eaLnBrk="0" fontAlgn="base" latinLnBrk="0" hangingPunct="0">
                  <a:spcBef>
                    <a:spcPct val="0"/>
                  </a:spcBef>
                  <a:spcAft>
                    <a:spcPct val="0"/>
                  </a:spcAft>
                  <a:buClrTx/>
                  <a:buSzTx/>
                  <a:buFontTx/>
                  <a:buNone/>
                  <a:tabLst/>
                </a:pPr>
                <a:r>
                  <a:rPr lang="en-US" altLang="zh-CN" sz="2000" dirty="0">
                    <a:solidFill>
                      <a:schemeClr val="accent2"/>
                    </a:solidFill>
                    <a:latin typeface="Century Gothic" panose="020B0502020202020204" pitchFamily="34" charset="0"/>
                  </a:rPr>
                  <a:t>18</a:t>
                </a:r>
                <a:r>
                  <a:rPr lang="zh-CN" altLang="en-US" sz="2000" dirty="0">
                    <a:solidFill>
                      <a:schemeClr val="accent2"/>
                    </a:solidFill>
                    <a:latin typeface="Century Gothic" panose="020B0502020202020204" pitchFamily="34" charset="0"/>
                  </a:rPr>
                  <a:t>人</a:t>
                </a:r>
                <a:endParaRPr kumimoji="0" lang="en-US" altLang="zh-CN" sz="2000" b="0" i="0" u="none" strike="noStrike" cap="none" normalizeH="0" baseline="0" dirty="0">
                  <a:ln>
                    <a:noFill/>
                  </a:ln>
                  <a:solidFill>
                    <a:schemeClr val="accent2"/>
                  </a:solidFill>
                  <a:effectLst/>
                  <a:latin typeface="Century Gothic" panose="020B0502020202020204" pitchFamily="34" charset="0"/>
                </a:endParaRPr>
              </a:p>
            </p:txBody>
          </p:sp>
          <p:sp>
            <p:nvSpPr>
              <p:cNvPr id="31" name="ValueShape">
                <a:extLst>
                  <a:ext uri="{FF2B5EF4-FFF2-40B4-BE49-F238E27FC236}">
                    <a16:creationId xmlns:a16="http://schemas.microsoft.com/office/drawing/2014/main" id="{6161D84D-B41E-40BB-8428-CBB739CF55EC}"/>
                  </a:ext>
                </a:extLst>
              </p:cNvPr>
              <p:cNvSpPr>
                <a:spLocks/>
              </p:cNvSpPr>
              <p:nvPr/>
            </p:nvSpPr>
            <p:spPr bwMode="auto">
              <a:xfrm>
                <a:off x="3976212" y="4464559"/>
                <a:ext cx="5938787"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gradFill flip="none" rotWithShape="1">
                <a:gsLst>
                  <a:gs pos="0">
                    <a:schemeClr val="accent1">
                      <a:lumMod val="100000"/>
                    </a:schemeClr>
                  </a:gs>
                  <a:gs pos="100000">
                    <a:schemeClr val="accent2">
                      <a:lumMod val="100000"/>
                    </a:schemeClr>
                  </a:gs>
                  <a:gs pos="88000">
                    <a:schemeClr val="accent1">
                      <a:lumMod val="100000"/>
                    </a:schemeClr>
                  </a:gs>
                  <a:gs pos="88100">
                    <a:schemeClr val="accent2">
                      <a:lumMod val="100000"/>
                    </a:schemeClr>
                  </a:gs>
                </a:gsLst>
                <a:lin ang="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cene3d>
                  <a:camera prst="orthographicFront"/>
                  <a:lightRig rig="threePt" dir="t"/>
                </a:scene3d>
                <a:sp3d contourW="12700"/>
              </a:bodyPr>
              <a:lstStyle/>
              <a:p>
                <a:pPr algn="ctr"/>
                <a:endParaRPr dirty="0"/>
              </a:p>
            </p:txBody>
          </p:sp>
          <p:sp>
            <p:nvSpPr>
              <p:cNvPr id="32" name="SorbShape">
                <a:extLst>
                  <a:ext uri="{FF2B5EF4-FFF2-40B4-BE49-F238E27FC236}">
                    <a16:creationId xmlns:a16="http://schemas.microsoft.com/office/drawing/2014/main" id="{6A4F81DA-402A-492C-9431-6E152C4754B1}"/>
                  </a:ext>
                </a:extLst>
              </p:cNvPr>
              <p:cNvSpPr>
                <a:spLocks/>
              </p:cNvSpPr>
              <p:nvPr/>
            </p:nvSpPr>
            <p:spPr bwMode="auto">
              <a:xfrm flipV="1">
                <a:off x="9058711" y="4241125"/>
                <a:ext cx="287270" cy="512581"/>
              </a:xfrm>
              <a:custGeom>
                <a:avLst/>
                <a:gdLst>
                  <a:gd name="T0" fmla="*/ 153 w 153"/>
                  <a:gd name="T1" fmla="*/ 202 h 273"/>
                  <a:gd name="T2" fmla="*/ 153 w 153"/>
                  <a:gd name="T3" fmla="*/ 0 h 273"/>
                  <a:gd name="T4" fmla="*/ 0 w 153"/>
                  <a:gd name="T5" fmla="*/ 0 h 273"/>
                  <a:gd name="T6" fmla="*/ 0 w 153"/>
                  <a:gd name="T7" fmla="*/ 202 h 273"/>
                  <a:gd name="T8" fmla="*/ 78 w 153"/>
                  <a:gd name="T9" fmla="*/ 273 h 273"/>
                  <a:gd name="T10" fmla="*/ 153 w 153"/>
                  <a:gd name="T11" fmla="*/ 202 h 273"/>
                </a:gdLst>
                <a:ahLst/>
                <a:cxnLst>
                  <a:cxn ang="0">
                    <a:pos x="T0" y="T1"/>
                  </a:cxn>
                  <a:cxn ang="0">
                    <a:pos x="T2" y="T3"/>
                  </a:cxn>
                  <a:cxn ang="0">
                    <a:pos x="T4" y="T5"/>
                  </a:cxn>
                  <a:cxn ang="0">
                    <a:pos x="T6" y="T7"/>
                  </a:cxn>
                  <a:cxn ang="0">
                    <a:pos x="T8" y="T9"/>
                  </a:cxn>
                  <a:cxn ang="0">
                    <a:pos x="T10" y="T11"/>
                  </a:cxn>
                </a:cxnLst>
                <a:rect l="0" t="0" r="r" b="b"/>
                <a:pathLst>
                  <a:path w="153" h="273">
                    <a:moveTo>
                      <a:pt x="153" y="202"/>
                    </a:moveTo>
                    <a:lnTo>
                      <a:pt x="153" y="0"/>
                    </a:lnTo>
                    <a:lnTo>
                      <a:pt x="0" y="0"/>
                    </a:lnTo>
                    <a:lnTo>
                      <a:pt x="0" y="202"/>
                    </a:lnTo>
                    <a:lnTo>
                      <a:pt x="78" y="273"/>
                    </a:lnTo>
                    <a:lnTo>
                      <a:pt x="153" y="202"/>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bodyPr>
              <a:lstStyle/>
              <a:p>
                <a:pPr algn="ctr"/>
                <a:endParaRPr/>
              </a:p>
            </p:txBody>
          </p:sp>
          <p:sp>
            <p:nvSpPr>
              <p:cNvPr id="33" name="RelativeShape">
                <a:extLst>
                  <a:ext uri="{FF2B5EF4-FFF2-40B4-BE49-F238E27FC236}">
                    <a16:creationId xmlns:a16="http://schemas.microsoft.com/office/drawing/2014/main" id="{C1382122-06ED-46A7-8FA2-F1398CE17601}"/>
                  </a:ext>
                </a:extLst>
              </p:cNvPr>
              <p:cNvSpPr>
                <a:spLocks/>
              </p:cNvSpPr>
              <p:nvPr/>
            </p:nvSpPr>
            <p:spPr bwMode="auto">
              <a:xfrm>
                <a:off x="3976212" y="4464559"/>
                <a:ext cx="5226133" cy="289147"/>
              </a:xfrm>
              <a:custGeom>
                <a:avLst/>
                <a:gdLst>
                  <a:gd name="connsiteX0" fmla="*/ 5418697 w 5938787"/>
                  <a:gd name="connsiteY0" fmla="*/ 0 h 289147"/>
                  <a:gd name="connsiteX1" fmla="*/ 5938787 w 5938787"/>
                  <a:gd name="connsiteY1" fmla="*/ 0 h 289147"/>
                  <a:gd name="connsiteX2" fmla="*/ 5938787 w 5938787"/>
                  <a:gd name="connsiteY2" fmla="*/ 289147 h 289147"/>
                  <a:gd name="connsiteX3" fmla="*/ 5418697 w 5938787"/>
                  <a:gd name="connsiteY3" fmla="*/ 289147 h 289147"/>
                  <a:gd name="connsiteX4" fmla="*/ 4814116 w 5938787"/>
                  <a:gd name="connsiteY4" fmla="*/ 0 h 289147"/>
                  <a:gd name="connsiteX5" fmla="*/ 5337961 w 5938787"/>
                  <a:gd name="connsiteY5" fmla="*/ 0 h 289147"/>
                  <a:gd name="connsiteX6" fmla="*/ 5337961 w 5938787"/>
                  <a:gd name="connsiteY6" fmla="*/ 289147 h 289147"/>
                  <a:gd name="connsiteX7" fmla="*/ 4814116 w 5938787"/>
                  <a:gd name="connsiteY7" fmla="*/ 289147 h 289147"/>
                  <a:gd name="connsiteX8" fmla="*/ 4213291 w 5938787"/>
                  <a:gd name="connsiteY8" fmla="*/ 0 h 289147"/>
                  <a:gd name="connsiteX9" fmla="*/ 4733381 w 5938787"/>
                  <a:gd name="connsiteY9" fmla="*/ 0 h 289147"/>
                  <a:gd name="connsiteX10" fmla="*/ 4733381 w 5938787"/>
                  <a:gd name="connsiteY10" fmla="*/ 289147 h 289147"/>
                  <a:gd name="connsiteX11" fmla="*/ 4213291 w 5938787"/>
                  <a:gd name="connsiteY11" fmla="*/ 289147 h 289147"/>
                  <a:gd name="connsiteX12" fmla="*/ 3608710 w 5938787"/>
                  <a:gd name="connsiteY12" fmla="*/ 0 h 289147"/>
                  <a:gd name="connsiteX13" fmla="*/ 4134433 w 5938787"/>
                  <a:gd name="connsiteY13" fmla="*/ 0 h 289147"/>
                  <a:gd name="connsiteX14" fmla="*/ 4134433 w 5938787"/>
                  <a:gd name="connsiteY14" fmla="*/ 289147 h 289147"/>
                  <a:gd name="connsiteX15" fmla="*/ 3608710 w 5938787"/>
                  <a:gd name="connsiteY15" fmla="*/ 289147 h 289147"/>
                  <a:gd name="connsiteX16" fmla="*/ 3009761 w 5938787"/>
                  <a:gd name="connsiteY16" fmla="*/ 0 h 289147"/>
                  <a:gd name="connsiteX17" fmla="*/ 3529851 w 5938787"/>
                  <a:gd name="connsiteY17" fmla="*/ 0 h 289147"/>
                  <a:gd name="connsiteX18" fmla="*/ 3529851 w 5938787"/>
                  <a:gd name="connsiteY18" fmla="*/ 289147 h 289147"/>
                  <a:gd name="connsiteX19" fmla="*/ 3009761 w 5938787"/>
                  <a:gd name="connsiteY19" fmla="*/ 289147 h 289147"/>
                  <a:gd name="connsiteX20" fmla="*/ 2408936 w 5938787"/>
                  <a:gd name="connsiteY20" fmla="*/ 0 h 289147"/>
                  <a:gd name="connsiteX21" fmla="*/ 2929026 w 5938787"/>
                  <a:gd name="connsiteY21" fmla="*/ 0 h 289147"/>
                  <a:gd name="connsiteX22" fmla="*/ 2929026 w 5938787"/>
                  <a:gd name="connsiteY22" fmla="*/ 289147 h 289147"/>
                  <a:gd name="connsiteX23" fmla="*/ 2408936 w 5938787"/>
                  <a:gd name="connsiteY23" fmla="*/ 289147 h 289147"/>
                  <a:gd name="connsiteX24" fmla="*/ 1804355 w 5938787"/>
                  <a:gd name="connsiteY24" fmla="*/ 0 h 289147"/>
                  <a:gd name="connsiteX25" fmla="*/ 2328200 w 5938787"/>
                  <a:gd name="connsiteY25" fmla="*/ 0 h 289147"/>
                  <a:gd name="connsiteX26" fmla="*/ 2328200 w 5938787"/>
                  <a:gd name="connsiteY26" fmla="*/ 289147 h 289147"/>
                  <a:gd name="connsiteX27" fmla="*/ 1804355 w 5938787"/>
                  <a:gd name="connsiteY27" fmla="*/ 289147 h 289147"/>
                  <a:gd name="connsiteX28" fmla="*/ 1203529 w 5938787"/>
                  <a:gd name="connsiteY28" fmla="*/ 0 h 289147"/>
                  <a:gd name="connsiteX29" fmla="*/ 1723619 w 5938787"/>
                  <a:gd name="connsiteY29" fmla="*/ 0 h 289147"/>
                  <a:gd name="connsiteX30" fmla="*/ 1723619 w 5938787"/>
                  <a:gd name="connsiteY30" fmla="*/ 289147 h 289147"/>
                  <a:gd name="connsiteX31" fmla="*/ 1203529 w 5938787"/>
                  <a:gd name="connsiteY31" fmla="*/ 289147 h 289147"/>
                  <a:gd name="connsiteX32" fmla="*/ 598948 w 5938787"/>
                  <a:gd name="connsiteY32" fmla="*/ 0 h 289147"/>
                  <a:gd name="connsiteX33" fmla="*/ 1124671 w 5938787"/>
                  <a:gd name="connsiteY33" fmla="*/ 0 h 289147"/>
                  <a:gd name="connsiteX34" fmla="*/ 1124671 w 5938787"/>
                  <a:gd name="connsiteY34" fmla="*/ 289147 h 289147"/>
                  <a:gd name="connsiteX35" fmla="*/ 598948 w 5938787"/>
                  <a:gd name="connsiteY35" fmla="*/ 289147 h 289147"/>
                  <a:gd name="connsiteX36" fmla="*/ 0 w 5938787"/>
                  <a:gd name="connsiteY36" fmla="*/ 0 h 289147"/>
                  <a:gd name="connsiteX37" fmla="*/ 520090 w 5938787"/>
                  <a:gd name="connsiteY37" fmla="*/ 0 h 289147"/>
                  <a:gd name="connsiteX38" fmla="*/ 520090 w 5938787"/>
                  <a:gd name="connsiteY38" fmla="*/ 289147 h 289147"/>
                  <a:gd name="connsiteX39" fmla="*/ 0 w 5938787"/>
                  <a:gd name="connsiteY39" fmla="*/ 289147 h 28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938787" h="289147">
                    <a:moveTo>
                      <a:pt x="5418697" y="0"/>
                    </a:moveTo>
                    <a:lnTo>
                      <a:pt x="5938787" y="0"/>
                    </a:lnTo>
                    <a:lnTo>
                      <a:pt x="5938787" y="289147"/>
                    </a:lnTo>
                    <a:lnTo>
                      <a:pt x="5418697" y="289147"/>
                    </a:lnTo>
                    <a:close/>
                    <a:moveTo>
                      <a:pt x="4814116" y="0"/>
                    </a:moveTo>
                    <a:lnTo>
                      <a:pt x="5337961" y="0"/>
                    </a:lnTo>
                    <a:lnTo>
                      <a:pt x="5337961" y="289147"/>
                    </a:lnTo>
                    <a:lnTo>
                      <a:pt x="4814116" y="289147"/>
                    </a:lnTo>
                    <a:close/>
                    <a:moveTo>
                      <a:pt x="4213291" y="0"/>
                    </a:moveTo>
                    <a:lnTo>
                      <a:pt x="4733381" y="0"/>
                    </a:lnTo>
                    <a:lnTo>
                      <a:pt x="4733381" y="289147"/>
                    </a:lnTo>
                    <a:lnTo>
                      <a:pt x="4213291" y="289147"/>
                    </a:lnTo>
                    <a:close/>
                    <a:moveTo>
                      <a:pt x="3608710" y="0"/>
                    </a:moveTo>
                    <a:lnTo>
                      <a:pt x="4134433" y="0"/>
                    </a:lnTo>
                    <a:lnTo>
                      <a:pt x="4134433" y="289147"/>
                    </a:lnTo>
                    <a:lnTo>
                      <a:pt x="3608710" y="289147"/>
                    </a:lnTo>
                    <a:close/>
                    <a:moveTo>
                      <a:pt x="3009761" y="0"/>
                    </a:moveTo>
                    <a:lnTo>
                      <a:pt x="3529851" y="0"/>
                    </a:lnTo>
                    <a:lnTo>
                      <a:pt x="3529851" y="289147"/>
                    </a:lnTo>
                    <a:lnTo>
                      <a:pt x="3009761" y="289147"/>
                    </a:lnTo>
                    <a:close/>
                    <a:moveTo>
                      <a:pt x="2408936" y="0"/>
                    </a:moveTo>
                    <a:lnTo>
                      <a:pt x="2929026" y="0"/>
                    </a:lnTo>
                    <a:lnTo>
                      <a:pt x="2929026" y="289147"/>
                    </a:lnTo>
                    <a:lnTo>
                      <a:pt x="2408936" y="289147"/>
                    </a:lnTo>
                    <a:close/>
                    <a:moveTo>
                      <a:pt x="1804355" y="0"/>
                    </a:moveTo>
                    <a:lnTo>
                      <a:pt x="2328200" y="0"/>
                    </a:lnTo>
                    <a:lnTo>
                      <a:pt x="2328200" y="289147"/>
                    </a:lnTo>
                    <a:lnTo>
                      <a:pt x="1804355" y="289147"/>
                    </a:lnTo>
                    <a:close/>
                    <a:moveTo>
                      <a:pt x="1203529" y="0"/>
                    </a:moveTo>
                    <a:lnTo>
                      <a:pt x="1723619" y="0"/>
                    </a:lnTo>
                    <a:lnTo>
                      <a:pt x="1723619" y="289147"/>
                    </a:lnTo>
                    <a:lnTo>
                      <a:pt x="1203529" y="289147"/>
                    </a:lnTo>
                    <a:close/>
                    <a:moveTo>
                      <a:pt x="598948" y="0"/>
                    </a:moveTo>
                    <a:lnTo>
                      <a:pt x="1124671" y="0"/>
                    </a:lnTo>
                    <a:lnTo>
                      <a:pt x="1124671" y="289147"/>
                    </a:lnTo>
                    <a:lnTo>
                      <a:pt x="598948" y="289147"/>
                    </a:lnTo>
                    <a:close/>
                    <a:moveTo>
                      <a:pt x="0" y="0"/>
                    </a:moveTo>
                    <a:lnTo>
                      <a:pt x="520090" y="0"/>
                    </a:lnTo>
                    <a:lnTo>
                      <a:pt x="520090" y="289147"/>
                    </a:lnTo>
                    <a:lnTo>
                      <a:pt x="0" y="289147"/>
                    </a:lnTo>
                    <a:close/>
                  </a:path>
                </a:pathLst>
              </a:custGeom>
              <a:noFill/>
              <a:ln>
                <a:noFill/>
              </a:ln>
            </p:spPr>
            <p:txBody>
              <a:bodyPr anchor="ctr">
                <a:scene3d>
                  <a:camera prst="orthographicFront"/>
                  <a:lightRig rig="threePt" dir="t"/>
                </a:scene3d>
                <a:sp3d contourW="12700"/>
              </a:bodyPr>
              <a:lstStyle/>
              <a:p>
                <a:pPr algn="ctr"/>
                <a:endParaRPr/>
              </a:p>
            </p:txBody>
          </p:sp>
        </p:grpSp>
        <p:sp>
          <p:nvSpPr>
            <p:cNvPr id="27" name="文本框 26"/>
            <p:cNvSpPr txBox="1"/>
            <p:nvPr/>
          </p:nvSpPr>
          <p:spPr>
            <a:xfrm>
              <a:off x="1578469" y="483656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西三</a:t>
              </a:r>
              <a:r>
                <a:rPr lang="en-US" altLang="zh-CN" b="1" dirty="0">
                  <a:solidFill>
                    <a:schemeClr val="tx1">
                      <a:lumMod val="75000"/>
                      <a:lumOff val="25000"/>
                    </a:schemeClr>
                  </a:solidFill>
                  <a:latin typeface="Century Gothic" panose="020B0502020202020204" pitchFamily="34" charset="0"/>
                </a:rPr>
                <a:t>103</a:t>
              </a:r>
              <a:endParaRPr lang="zh-CN" altLang="en-US" b="1" dirty="0">
                <a:solidFill>
                  <a:schemeClr val="tx1">
                    <a:lumMod val="75000"/>
                    <a:lumOff val="25000"/>
                  </a:schemeClr>
                </a:solidFill>
                <a:latin typeface="Century Gothic" panose="020B0502020202020204" pitchFamily="34" charset="0"/>
              </a:endParaRPr>
            </a:p>
          </p:txBody>
        </p:sp>
      </p:grpSp>
      <p:sp>
        <p:nvSpPr>
          <p:cNvPr id="37" name="文本框 36"/>
          <p:cNvSpPr txBox="1"/>
          <p:nvPr/>
        </p:nvSpPr>
        <p:spPr>
          <a:xfrm>
            <a:off x="1490108"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直观体现人数</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方便选择自习室</a:t>
            </a:r>
          </a:p>
        </p:txBody>
      </p:sp>
      <p:sp>
        <p:nvSpPr>
          <p:cNvPr id="7" name="文本框 6">
            <a:extLst>
              <a:ext uri="{FF2B5EF4-FFF2-40B4-BE49-F238E27FC236}">
                <a16:creationId xmlns:a16="http://schemas.microsoft.com/office/drawing/2014/main" id="{78178A5E-1D3F-4EB0-82C6-3315C2F8EE31}"/>
              </a:ext>
            </a:extLst>
          </p:cNvPr>
          <p:cNvSpPr txBox="1"/>
          <p:nvPr/>
        </p:nvSpPr>
        <p:spPr>
          <a:xfrm>
            <a:off x="5688212" y="5863353"/>
            <a:ext cx="2423039" cy="369332"/>
          </a:xfrm>
          <a:prstGeom prst="rect">
            <a:avLst/>
          </a:prstGeom>
          <a:noFill/>
        </p:spPr>
        <p:txBody>
          <a:bodyPr wrap="square" rtlCol="0">
            <a:spAutoFit/>
          </a:bodyPr>
          <a:lstStyle/>
          <a:p>
            <a:r>
              <a:rPr lang="zh-CN" altLang="en-US" dirty="0"/>
              <a:t>样图</a:t>
            </a:r>
          </a:p>
        </p:txBody>
      </p:sp>
    </p:spTree>
    <p:extLst>
      <p:ext uri="{BB962C8B-B14F-4D97-AF65-F5344CB8AC3E}">
        <p14:creationId xmlns:p14="http://schemas.microsoft.com/office/powerpoint/2010/main" val="21000393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1000"/>
                                        <p:tgtEl>
                                          <p:spTgt spid="34"/>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1000"/>
                                        <p:tgtEl>
                                          <p:spTgt spid="35"/>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1000"/>
                                        <p:tgtEl>
                                          <p:spTgt spid="36"/>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417921" y="744667"/>
            <a:ext cx="11217612" cy="5809992"/>
          </a:xfrm>
          <a:prstGeom prst="rect">
            <a:avLst/>
          </a:prstGeom>
        </p:spPr>
      </p:pic>
      <p:sp>
        <p:nvSpPr>
          <p:cNvPr id="4" name="矩形 3"/>
          <p:cNvSpPr/>
          <p:nvPr/>
        </p:nvSpPr>
        <p:spPr>
          <a:xfrm rot="5400000">
            <a:off x="5791200" y="-701297"/>
            <a:ext cx="609600" cy="35052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5400000">
            <a:off x="5921932" y="4319919"/>
            <a:ext cx="348135" cy="35052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10866438" y="3185886"/>
            <a:ext cx="901700" cy="695326"/>
            <a:chOff x="10866438" y="3185886"/>
            <a:chExt cx="901700" cy="695326"/>
          </a:xfrm>
        </p:grpSpPr>
        <p:sp>
          <p:nvSpPr>
            <p:cNvPr id="7" name="矩形 6"/>
            <p:cNvSpPr/>
            <p:nvPr/>
          </p:nvSpPr>
          <p:spPr>
            <a:xfrm rot="5400000">
              <a:off x="10969625" y="3082699"/>
              <a:ext cx="695326" cy="9017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燕尾形 7"/>
            <p:cNvSpPr/>
            <p:nvPr/>
          </p:nvSpPr>
          <p:spPr>
            <a:xfrm>
              <a:off x="11171238" y="3349399"/>
              <a:ext cx="292100" cy="3683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0" name="组合 19"/>
          <p:cNvGrpSpPr/>
          <p:nvPr/>
        </p:nvGrpSpPr>
        <p:grpSpPr>
          <a:xfrm>
            <a:off x="423863" y="3185886"/>
            <a:ext cx="901700" cy="695326"/>
            <a:chOff x="423863" y="3185886"/>
            <a:chExt cx="901700" cy="695326"/>
          </a:xfrm>
        </p:grpSpPr>
        <p:sp>
          <p:nvSpPr>
            <p:cNvPr id="6" name="矩形 5"/>
            <p:cNvSpPr/>
            <p:nvPr/>
          </p:nvSpPr>
          <p:spPr>
            <a:xfrm rot="5400000">
              <a:off x="527050" y="3082699"/>
              <a:ext cx="695326" cy="901700"/>
            </a:xfrm>
            <a:prstGeom prst="rect">
              <a:avLst/>
            </a:prstGeom>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flipH="1">
              <a:off x="728663" y="3349399"/>
              <a:ext cx="292100" cy="3683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7" name="文本框 16"/>
          <p:cNvSpPr txBox="1"/>
          <p:nvPr/>
        </p:nvSpPr>
        <p:spPr>
          <a:xfrm>
            <a:off x="-402001" y="1414610"/>
            <a:ext cx="12996000" cy="2215991"/>
          </a:xfrm>
          <a:prstGeom prst="rect">
            <a:avLst/>
          </a:prstGeom>
          <a:noFill/>
        </p:spPr>
        <p:txBody>
          <a:bodyPr wrap="square" rtlCol="0">
            <a:spAutoFit/>
            <a:scene3d>
              <a:camera prst="orthographicFront"/>
              <a:lightRig rig="threePt" dir="t"/>
            </a:scene3d>
            <a:sp3d contourW="12700"/>
          </a:bodyPr>
          <a:lstStyle/>
          <a:p>
            <a:pPr algn="ctr"/>
            <a:r>
              <a:rPr lang="en-US" altLang="zh-CN" sz="13800" b="1" i="1" spc="-300" dirty="0">
                <a:solidFill>
                  <a:schemeClr val="tx1">
                    <a:alpha val="4000"/>
                  </a:schemeClr>
                </a:solidFill>
                <a:latin typeface="Century Gothic" panose="020B0502020202020204" pitchFamily="34" charset="0"/>
              </a:rPr>
              <a:t>HACKATHON</a:t>
            </a:r>
            <a:endParaRPr lang="zh-CN" altLang="en-US" sz="13800" b="1" i="1" spc="-300" dirty="0">
              <a:solidFill>
                <a:schemeClr val="tx1">
                  <a:alpha val="4000"/>
                </a:schemeClr>
              </a:solidFill>
              <a:latin typeface="Century Gothic" panose="020B0502020202020204" pitchFamily="34" charset="0"/>
            </a:endParaRPr>
          </a:p>
        </p:txBody>
      </p:sp>
      <p:sp>
        <p:nvSpPr>
          <p:cNvPr id="10" name="文本框 9"/>
          <p:cNvSpPr txBox="1"/>
          <p:nvPr/>
        </p:nvSpPr>
        <p:spPr>
          <a:xfrm>
            <a:off x="3714578" y="1772905"/>
            <a:ext cx="4762842" cy="1569660"/>
          </a:xfrm>
          <a:prstGeom prst="rect">
            <a:avLst/>
          </a:prstGeom>
          <a:noFill/>
        </p:spPr>
        <p:txBody>
          <a:bodyPr wrap="none" rtlCol="0">
            <a:spAutoFit/>
            <a:scene3d>
              <a:camera prst="orthographicFront"/>
              <a:lightRig rig="threePt" dir="t"/>
            </a:scene3d>
            <a:sp3d contourW="12700"/>
          </a:bodyPr>
          <a:lstStyle/>
          <a:p>
            <a:pPr algn="ctr"/>
            <a:r>
              <a:rPr lang="en-US" altLang="zh-CN" sz="9600" b="1" i="1" dirty="0">
                <a:solidFill>
                  <a:schemeClr val="accent1"/>
                </a:solidFill>
                <a:latin typeface="Century Gothic" panose="020B0502020202020204" pitchFamily="34" charset="0"/>
              </a:rPr>
              <a:t>THANKS</a:t>
            </a:r>
          </a:p>
        </p:txBody>
      </p:sp>
      <p:sp>
        <p:nvSpPr>
          <p:cNvPr id="11" name="文本框 10"/>
          <p:cNvSpPr txBox="1"/>
          <p:nvPr/>
        </p:nvSpPr>
        <p:spPr>
          <a:xfrm>
            <a:off x="2946400" y="3528469"/>
            <a:ext cx="6299200" cy="830997"/>
          </a:xfrm>
          <a:prstGeom prst="rect">
            <a:avLst/>
          </a:prstGeom>
          <a:noFill/>
        </p:spPr>
        <p:txBody>
          <a:bodyPr wrap="square" rtlCol="0">
            <a:spAutoFit/>
            <a:scene3d>
              <a:camera prst="orthographicFront"/>
              <a:lightRig rig="threePt" dir="t"/>
            </a:scene3d>
            <a:sp3d contourW="12700"/>
          </a:bodyPr>
          <a:lstStyle/>
          <a:p>
            <a:pPr algn="dist"/>
            <a:r>
              <a:rPr lang="zh-CN" altLang="en-US" sz="4800" b="1" dirty="0">
                <a:gradFill>
                  <a:gsLst>
                    <a:gs pos="50000">
                      <a:schemeClr val="tx1">
                        <a:lumMod val="65000"/>
                        <a:lumOff val="35000"/>
                      </a:schemeClr>
                    </a:gs>
                    <a:gs pos="50000">
                      <a:schemeClr val="tx1">
                        <a:lumMod val="95000"/>
                        <a:lumOff val="5000"/>
                      </a:schemeClr>
                    </a:gs>
                  </a:gsLst>
                  <a:lin ang="5400000" scaled="1"/>
                </a:gradFill>
                <a:latin typeface="Century Gothic" panose="020B0502020202020204" pitchFamily="34" charset="0"/>
              </a:rPr>
              <a:t>产品：</a:t>
            </a:r>
            <a:r>
              <a:rPr lang="zh-CN" altLang="en-US" sz="4800" b="1" dirty="0">
                <a:solidFill>
                  <a:schemeClr val="accent2"/>
                </a:solidFill>
                <a:latin typeface="Century Gothic" panose="020B0502020202020204" pitchFamily="34" charset="0"/>
              </a:rPr>
              <a:t>活点</a:t>
            </a:r>
            <a:r>
              <a:rPr lang="zh-CN" altLang="en-US" sz="4800" b="1" dirty="0">
                <a:gradFill>
                  <a:gsLst>
                    <a:gs pos="50000">
                      <a:schemeClr val="tx1">
                        <a:lumMod val="65000"/>
                        <a:lumOff val="35000"/>
                      </a:schemeClr>
                    </a:gs>
                    <a:gs pos="50000">
                      <a:schemeClr val="tx1">
                        <a:lumMod val="95000"/>
                        <a:lumOff val="5000"/>
                      </a:schemeClr>
                    </a:gs>
                  </a:gsLst>
                  <a:lin ang="5400000" scaled="1"/>
                </a:gradFill>
                <a:latin typeface="Century Gothic" panose="020B0502020202020204" pitchFamily="34" charset="0"/>
              </a:rPr>
              <a:t>地图</a:t>
            </a:r>
          </a:p>
        </p:txBody>
      </p:sp>
      <p:sp>
        <p:nvSpPr>
          <p:cNvPr id="12" name="文本框 11"/>
          <p:cNvSpPr txBox="1"/>
          <p:nvPr/>
        </p:nvSpPr>
        <p:spPr>
          <a:xfrm>
            <a:off x="3064402" y="4574960"/>
            <a:ext cx="6063194" cy="553998"/>
          </a:xfrm>
          <a:prstGeom prst="rect">
            <a:avLst/>
          </a:prstGeom>
          <a:noFill/>
        </p:spPr>
        <p:txBody>
          <a:bodyPr wrap="square" rtlCol="0">
            <a:spAutoFit/>
            <a:scene3d>
              <a:camera prst="orthographicFront"/>
              <a:lightRig rig="threePt" dir="t"/>
            </a:scene3d>
            <a:sp3d contourW="12700"/>
          </a:bodyPr>
          <a:lstStyle/>
          <a:p>
            <a:pPr algn="ctr"/>
            <a:r>
              <a:rPr lang="zh-CN" altLang="en-US" sz="1000" dirty="0"/>
              <a:t> 它是极客们聚在一起分享经验、交流技术和迸发灵感的盛会。 它既是一次史无前例的挑战，也是一场无与伦比的冒险，极客们需要在短短的 </a:t>
            </a:r>
            <a:r>
              <a:rPr lang="en-US" altLang="zh-CN" sz="1000" dirty="0"/>
              <a:t>48 </a:t>
            </a:r>
            <a:r>
              <a:rPr lang="zh-CN" altLang="en-US" sz="1000" dirty="0"/>
              <a:t>小时内将自己的奇思妙想落地，使用双手敲击键盘打造出自己梦想中的软件项目。 最后在评比环节中打败其他对手，证明自己。</a:t>
            </a:r>
            <a:endParaRPr lang="en-US" altLang="zh-CN" sz="1000" dirty="0">
              <a:solidFill>
                <a:schemeClr val="bg1">
                  <a:lumMod val="65000"/>
                </a:schemeClr>
              </a:solidFill>
              <a:latin typeface="Century Gothic" panose="020B0502020202020204" pitchFamily="34" charset="0"/>
            </a:endParaRPr>
          </a:p>
        </p:txBody>
      </p:sp>
      <p:grpSp>
        <p:nvGrpSpPr>
          <p:cNvPr id="13" name="组合 12"/>
          <p:cNvGrpSpPr/>
          <p:nvPr/>
        </p:nvGrpSpPr>
        <p:grpSpPr>
          <a:xfrm>
            <a:off x="4672987" y="5284989"/>
            <a:ext cx="2846024" cy="316802"/>
            <a:chOff x="1051520" y="4117273"/>
            <a:chExt cx="2151327" cy="316802"/>
          </a:xfrm>
        </p:grpSpPr>
        <p:sp>
          <p:nvSpPr>
            <p:cNvPr id="14" name="圆角矩形 13"/>
            <p:cNvSpPr/>
            <p:nvPr/>
          </p:nvSpPr>
          <p:spPr>
            <a:xfrm>
              <a:off x="1244534" y="4117273"/>
              <a:ext cx="1765300" cy="31680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051520" y="4118443"/>
              <a:ext cx="2151327"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lumMod val="50000"/>
                    </a:schemeClr>
                  </a:solidFill>
                  <a:latin typeface="Century Gothic" panose="020B0502020202020204" pitchFamily="34" charset="0"/>
                </a:rPr>
                <a:t>队伍：霍格沃兹魔法少女</a:t>
              </a:r>
            </a:p>
          </p:txBody>
        </p:sp>
      </p:grpSp>
    </p:spTree>
    <p:extLst>
      <p:ext uri="{BB962C8B-B14F-4D97-AF65-F5344CB8AC3E}">
        <p14:creationId xmlns:p14="http://schemas.microsoft.com/office/powerpoint/2010/main" val="353945425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2" fill="hold" nodeType="afterEffect" p14:presetBounceEnd="51000">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14:bounceEnd="51000">
                                          <p:cBhvr additive="base">
                                            <p:cTn id="13" dur="1000" fill="hold"/>
                                            <p:tgtEl>
                                              <p:spTgt spid="19"/>
                                            </p:tgtEl>
                                            <p:attrNameLst>
                                              <p:attrName>ppt_x</p:attrName>
                                            </p:attrNameLst>
                                          </p:cBhvr>
                                          <p:tavLst>
                                            <p:tav tm="0">
                                              <p:val>
                                                <p:strVal val="1+#ppt_w/2"/>
                                              </p:val>
                                            </p:tav>
                                            <p:tav tm="100000">
                                              <p:val>
                                                <p:strVal val="#ppt_x"/>
                                              </p:val>
                                            </p:tav>
                                          </p:tavLst>
                                        </p:anim>
                                        <p:anim calcmode="lin" valueType="num" p14:bounceEnd="51000">
                                          <p:cBhvr additive="base">
                                            <p:cTn id="14" dur="1000" fill="hold"/>
                                            <p:tgtEl>
                                              <p:spTgt spid="19"/>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14:presetBounceEnd="51000">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14:bounceEnd="51000">
                                          <p:cBhvr additive="base">
                                            <p:cTn id="17" dur="1000" fill="hold"/>
                                            <p:tgtEl>
                                              <p:spTgt spid="20"/>
                                            </p:tgtEl>
                                            <p:attrNameLst>
                                              <p:attrName>ppt_x</p:attrName>
                                            </p:attrNameLst>
                                          </p:cBhvr>
                                          <p:tavLst>
                                            <p:tav tm="0">
                                              <p:val>
                                                <p:strVal val="0-#ppt_w/2"/>
                                              </p:val>
                                            </p:tav>
                                            <p:tav tm="100000">
                                              <p:val>
                                                <p:strVal val="#ppt_x"/>
                                              </p:val>
                                            </p:tav>
                                          </p:tavLst>
                                        </p:anim>
                                        <p:anim calcmode="lin" valueType="num" p14:bounceEnd="51000">
                                          <p:cBhvr additive="base">
                                            <p:cTn id="18" dur="1000" fill="hold"/>
                                            <p:tgtEl>
                                              <p:spTgt spid="20"/>
                                            </p:tgtEl>
                                            <p:attrNameLst>
                                              <p:attrName>ppt_y</p:attrName>
                                            </p:attrNameLst>
                                          </p:cBhvr>
                                          <p:tavLst>
                                            <p:tav tm="0">
                                              <p:val>
                                                <p:strVal val="#ppt_y"/>
                                              </p:val>
                                            </p:tav>
                                            <p:tav tm="100000">
                                              <p:val>
                                                <p:strVal val="#ppt_y"/>
                                              </p:val>
                                            </p:tav>
                                          </p:tavLst>
                                        </p:anim>
                                      </p:childTnLst>
                                    </p:cTn>
                                  </p:par>
                                  <p:par>
                                    <p:cTn id="19" presetID="2" presetClass="entr" presetSubtype="4" fill="hold" grpId="0" nodeType="withEffect" p14:presetBounceEnd="51000">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14:bounceEnd="51000">
                                          <p:cBhvr additive="base">
                                            <p:cTn id="21" dur="1000" fill="hold"/>
                                            <p:tgtEl>
                                              <p:spTgt spid="5"/>
                                            </p:tgtEl>
                                            <p:attrNameLst>
                                              <p:attrName>ppt_x</p:attrName>
                                            </p:attrNameLst>
                                          </p:cBhvr>
                                          <p:tavLst>
                                            <p:tav tm="0">
                                              <p:val>
                                                <p:strVal val="#ppt_x"/>
                                              </p:val>
                                            </p:tav>
                                            <p:tav tm="100000">
                                              <p:val>
                                                <p:strVal val="#ppt_x"/>
                                              </p:val>
                                            </p:tav>
                                          </p:tavLst>
                                        </p:anim>
                                        <p:anim calcmode="lin" valueType="num" p14:bounceEnd="51000">
                                          <p:cBhvr additive="base">
                                            <p:cTn id="22" dur="10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51000">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14:bounceEnd="51000">
                                          <p:cBhvr additive="base">
                                            <p:cTn id="25" dur="1000" fill="hold"/>
                                            <p:tgtEl>
                                              <p:spTgt spid="4"/>
                                            </p:tgtEl>
                                            <p:attrNameLst>
                                              <p:attrName>ppt_x</p:attrName>
                                            </p:attrNameLst>
                                          </p:cBhvr>
                                          <p:tavLst>
                                            <p:tav tm="0">
                                              <p:val>
                                                <p:strVal val="#ppt_x"/>
                                              </p:val>
                                            </p:tav>
                                            <p:tav tm="100000">
                                              <p:val>
                                                <p:strVal val="#ppt_x"/>
                                              </p:val>
                                            </p:tav>
                                          </p:tavLst>
                                        </p:anim>
                                        <p:anim calcmode="lin" valueType="num" p14:bounceEnd="51000">
                                          <p:cBhvr additive="base">
                                            <p:cTn id="26" dur="1000" fill="hold"/>
                                            <p:tgtEl>
                                              <p:spTgt spid="4"/>
                                            </p:tgtEl>
                                            <p:attrNameLst>
                                              <p:attrName>ppt_y</p:attrName>
                                            </p:attrNameLst>
                                          </p:cBhvr>
                                          <p:tavLst>
                                            <p:tav tm="0">
                                              <p:val>
                                                <p:strVal val="0-#ppt_h/2"/>
                                              </p:val>
                                            </p:tav>
                                            <p:tav tm="100000">
                                              <p:val>
                                                <p:strVal val="#ppt_y"/>
                                              </p:val>
                                            </p:tav>
                                          </p:tavLst>
                                        </p:anim>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up)">
                                          <p:cBhvr>
                                            <p:cTn id="30" dur="500"/>
                                            <p:tgtEl>
                                              <p:spTgt spid="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17" presetClass="entr" presetSubtype="1"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500" fill="hold"/>
                                            <p:tgtEl>
                                              <p:spTgt spid="11"/>
                                            </p:tgtEl>
                                            <p:attrNameLst>
                                              <p:attrName>ppt_x</p:attrName>
                                            </p:attrNameLst>
                                          </p:cBhvr>
                                          <p:tavLst>
                                            <p:tav tm="0">
                                              <p:val>
                                                <p:strVal val="#ppt_x"/>
                                              </p:val>
                                            </p:tav>
                                            <p:tav tm="100000">
                                              <p:val>
                                                <p:strVal val="#ppt_x"/>
                                              </p:val>
                                            </p:tav>
                                          </p:tavLst>
                                        </p:anim>
                                        <p:anim calcmode="lin" valueType="num">
                                          <p:cBhvr>
                                            <p:cTn id="41" dur="500" fill="hold"/>
                                            <p:tgtEl>
                                              <p:spTgt spid="11"/>
                                            </p:tgtEl>
                                            <p:attrNameLst>
                                              <p:attrName>ppt_y</p:attrName>
                                            </p:attrNameLst>
                                          </p:cBhvr>
                                          <p:tavLst>
                                            <p:tav tm="0">
                                              <p:val>
                                                <p:strVal val="#ppt_y-#ppt_h/2"/>
                                              </p:val>
                                            </p:tav>
                                            <p:tav tm="100000">
                                              <p:val>
                                                <p:strVal val="#ppt_y"/>
                                              </p:val>
                                            </p:tav>
                                          </p:tavLst>
                                        </p:anim>
                                        <p:anim calcmode="lin" valueType="num">
                                          <p:cBhvr>
                                            <p:cTn id="42" dur="500" fill="hold"/>
                                            <p:tgtEl>
                                              <p:spTgt spid="11"/>
                                            </p:tgtEl>
                                            <p:attrNameLst>
                                              <p:attrName>ppt_w</p:attrName>
                                            </p:attrNameLst>
                                          </p:cBhvr>
                                          <p:tavLst>
                                            <p:tav tm="0">
                                              <p:val>
                                                <p:strVal val="#ppt_w"/>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p:cTn id="51" dur="500" fill="hold"/>
                                            <p:tgtEl>
                                              <p:spTgt spid="13"/>
                                            </p:tgtEl>
                                            <p:attrNameLst>
                                              <p:attrName>ppt_w</p:attrName>
                                            </p:attrNameLst>
                                          </p:cBhvr>
                                          <p:tavLst>
                                            <p:tav tm="0">
                                              <p:val>
                                                <p:fltVal val="0"/>
                                              </p:val>
                                            </p:tav>
                                            <p:tav tm="100000">
                                              <p:val>
                                                <p:strVal val="#ppt_w"/>
                                              </p:val>
                                            </p:tav>
                                          </p:tavLst>
                                        </p:anim>
                                        <p:anim calcmode="lin" valueType="num">
                                          <p:cBhvr>
                                            <p:cTn id="52" dur="500" fill="hold"/>
                                            <p:tgtEl>
                                              <p:spTgt spid="13"/>
                                            </p:tgtEl>
                                            <p:attrNameLst>
                                              <p:attrName>ppt_h</p:attrName>
                                            </p:attrNameLst>
                                          </p:cBhvr>
                                          <p:tavLst>
                                            <p:tav tm="0">
                                              <p:val>
                                                <p:fltVal val="0"/>
                                              </p:val>
                                            </p:tav>
                                            <p:tav tm="100000">
                                              <p:val>
                                                <p:strVal val="#ppt_h"/>
                                              </p:val>
                                            </p:tav>
                                          </p:tavLst>
                                        </p:anim>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7" grpId="0"/>
          <p:bldP spid="10" grpId="0"/>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1000" fill="hold"/>
                                            <p:tgtEl>
                                              <p:spTgt spid="19"/>
                                            </p:tgtEl>
                                            <p:attrNameLst>
                                              <p:attrName>ppt_x</p:attrName>
                                            </p:attrNameLst>
                                          </p:cBhvr>
                                          <p:tavLst>
                                            <p:tav tm="0">
                                              <p:val>
                                                <p:strVal val="1+#ppt_w/2"/>
                                              </p:val>
                                            </p:tav>
                                            <p:tav tm="100000">
                                              <p:val>
                                                <p:strVal val="#ppt_x"/>
                                              </p:val>
                                            </p:tav>
                                          </p:tavLst>
                                        </p:anim>
                                        <p:anim calcmode="lin" valueType="num">
                                          <p:cBhvr additive="base">
                                            <p:cTn id="14" dur="1000" fill="hold"/>
                                            <p:tgtEl>
                                              <p:spTgt spid="19"/>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1000" fill="hold"/>
                                            <p:tgtEl>
                                              <p:spTgt spid="20"/>
                                            </p:tgtEl>
                                            <p:attrNameLst>
                                              <p:attrName>ppt_x</p:attrName>
                                            </p:attrNameLst>
                                          </p:cBhvr>
                                          <p:tavLst>
                                            <p:tav tm="0">
                                              <p:val>
                                                <p:strVal val="0-#ppt_w/2"/>
                                              </p:val>
                                            </p:tav>
                                            <p:tav tm="100000">
                                              <p:val>
                                                <p:strVal val="#ppt_x"/>
                                              </p:val>
                                            </p:tav>
                                          </p:tavLst>
                                        </p:anim>
                                        <p:anim calcmode="lin" valueType="num">
                                          <p:cBhvr additive="base">
                                            <p:cTn id="18" dur="1000" fill="hold"/>
                                            <p:tgtEl>
                                              <p:spTgt spid="20"/>
                                            </p:tgtEl>
                                            <p:attrNameLst>
                                              <p:attrName>ppt_y</p:attrName>
                                            </p:attrNameLst>
                                          </p:cBhvr>
                                          <p:tavLst>
                                            <p:tav tm="0">
                                              <p:val>
                                                <p:strVal val="#ppt_y"/>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1000" fill="hold"/>
                                            <p:tgtEl>
                                              <p:spTgt spid="5"/>
                                            </p:tgtEl>
                                            <p:attrNameLst>
                                              <p:attrName>ppt_x</p:attrName>
                                            </p:attrNameLst>
                                          </p:cBhvr>
                                          <p:tavLst>
                                            <p:tav tm="0">
                                              <p:val>
                                                <p:strVal val="#ppt_x"/>
                                              </p:val>
                                            </p:tav>
                                            <p:tav tm="100000">
                                              <p:val>
                                                <p:strVal val="#ppt_x"/>
                                              </p:val>
                                            </p:tav>
                                          </p:tavLst>
                                        </p:anim>
                                        <p:anim calcmode="lin" valueType="num">
                                          <p:cBhvr additive="base">
                                            <p:cTn id="22" dur="10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000" fill="hold"/>
                                            <p:tgtEl>
                                              <p:spTgt spid="4"/>
                                            </p:tgtEl>
                                            <p:attrNameLst>
                                              <p:attrName>ppt_x</p:attrName>
                                            </p:attrNameLst>
                                          </p:cBhvr>
                                          <p:tavLst>
                                            <p:tav tm="0">
                                              <p:val>
                                                <p:strVal val="#ppt_x"/>
                                              </p:val>
                                            </p:tav>
                                            <p:tav tm="100000">
                                              <p:val>
                                                <p:strVal val="#ppt_x"/>
                                              </p:val>
                                            </p:tav>
                                          </p:tavLst>
                                        </p:anim>
                                        <p:anim calcmode="lin" valueType="num">
                                          <p:cBhvr additive="base">
                                            <p:cTn id="26" dur="1000" fill="hold"/>
                                            <p:tgtEl>
                                              <p:spTgt spid="4"/>
                                            </p:tgtEl>
                                            <p:attrNameLst>
                                              <p:attrName>ppt_y</p:attrName>
                                            </p:attrNameLst>
                                          </p:cBhvr>
                                          <p:tavLst>
                                            <p:tav tm="0">
                                              <p:val>
                                                <p:strVal val="0-#ppt_h/2"/>
                                              </p:val>
                                            </p:tav>
                                            <p:tav tm="100000">
                                              <p:val>
                                                <p:strVal val="#ppt_y"/>
                                              </p:val>
                                            </p:tav>
                                          </p:tavLst>
                                        </p:anim>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up)">
                                          <p:cBhvr>
                                            <p:cTn id="30" dur="500"/>
                                            <p:tgtEl>
                                              <p:spTgt spid="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17" presetClass="entr" presetSubtype="1"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500" fill="hold"/>
                                            <p:tgtEl>
                                              <p:spTgt spid="11"/>
                                            </p:tgtEl>
                                            <p:attrNameLst>
                                              <p:attrName>ppt_x</p:attrName>
                                            </p:attrNameLst>
                                          </p:cBhvr>
                                          <p:tavLst>
                                            <p:tav tm="0">
                                              <p:val>
                                                <p:strVal val="#ppt_x"/>
                                              </p:val>
                                            </p:tav>
                                            <p:tav tm="100000">
                                              <p:val>
                                                <p:strVal val="#ppt_x"/>
                                              </p:val>
                                            </p:tav>
                                          </p:tavLst>
                                        </p:anim>
                                        <p:anim calcmode="lin" valueType="num">
                                          <p:cBhvr>
                                            <p:cTn id="41" dur="500" fill="hold"/>
                                            <p:tgtEl>
                                              <p:spTgt spid="11"/>
                                            </p:tgtEl>
                                            <p:attrNameLst>
                                              <p:attrName>ppt_y</p:attrName>
                                            </p:attrNameLst>
                                          </p:cBhvr>
                                          <p:tavLst>
                                            <p:tav tm="0">
                                              <p:val>
                                                <p:strVal val="#ppt_y-#ppt_h/2"/>
                                              </p:val>
                                            </p:tav>
                                            <p:tav tm="100000">
                                              <p:val>
                                                <p:strVal val="#ppt_y"/>
                                              </p:val>
                                            </p:tav>
                                          </p:tavLst>
                                        </p:anim>
                                        <p:anim calcmode="lin" valueType="num">
                                          <p:cBhvr>
                                            <p:cTn id="42" dur="500" fill="hold"/>
                                            <p:tgtEl>
                                              <p:spTgt spid="11"/>
                                            </p:tgtEl>
                                            <p:attrNameLst>
                                              <p:attrName>ppt_w</p:attrName>
                                            </p:attrNameLst>
                                          </p:cBhvr>
                                          <p:tavLst>
                                            <p:tav tm="0">
                                              <p:val>
                                                <p:strVal val="#ppt_w"/>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p:cTn id="51" dur="500" fill="hold"/>
                                            <p:tgtEl>
                                              <p:spTgt spid="13"/>
                                            </p:tgtEl>
                                            <p:attrNameLst>
                                              <p:attrName>ppt_w</p:attrName>
                                            </p:attrNameLst>
                                          </p:cBhvr>
                                          <p:tavLst>
                                            <p:tav tm="0">
                                              <p:val>
                                                <p:fltVal val="0"/>
                                              </p:val>
                                            </p:tav>
                                            <p:tav tm="100000">
                                              <p:val>
                                                <p:strVal val="#ppt_w"/>
                                              </p:val>
                                            </p:tav>
                                          </p:tavLst>
                                        </p:anim>
                                        <p:anim calcmode="lin" valueType="num">
                                          <p:cBhvr>
                                            <p:cTn id="52" dur="500" fill="hold"/>
                                            <p:tgtEl>
                                              <p:spTgt spid="13"/>
                                            </p:tgtEl>
                                            <p:attrNameLst>
                                              <p:attrName>ppt_h</p:attrName>
                                            </p:attrNameLst>
                                          </p:cBhvr>
                                          <p:tavLst>
                                            <p:tav tm="0">
                                              <p:val>
                                                <p:fltVal val="0"/>
                                              </p:val>
                                            </p:tav>
                                            <p:tav tm="100000">
                                              <p:val>
                                                <p:strVal val="#ppt_h"/>
                                              </p:val>
                                            </p:tav>
                                          </p:tavLst>
                                        </p:anim>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7" grpId="0"/>
          <p:bldP spid="10" grpId="0"/>
          <p:bldP spid="11" grpId="0"/>
          <p:bldP spid="12"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a:stretch>
            <a:fillRect/>
          </a:stretch>
        </p:blipFill>
        <p:spPr>
          <a:xfrm>
            <a:off x="639607" y="854217"/>
            <a:ext cx="10912786" cy="5505165"/>
          </a:xfrm>
          <a:prstGeom prst="rect">
            <a:avLst/>
          </a:prstGeom>
        </p:spPr>
      </p:pic>
      <p:grpSp>
        <p:nvGrpSpPr>
          <p:cNvPr id="28" name="组合 27"/>
          <p:cNvGrpSpPr/>
          <p:nvPr/>
        </p:nvGrpSpPr>
        <p:grpSpPr>
          <a:xfrm>
            <a:off x="2946400" y="2368893"/>
            <a:ext cx="6299200" cy="1550092"/>
            <a:chOff x="2946400" y="2368893"/>
            <a:chExt cx="6299200" cy="1550092"/>
          </a:xfrm>
        </p:grpSpPr>
        <p:sp>
          <p:nvSpPr>
            <p:cNvPr id="20" name="文本框 19"/>
            <p:cNvSpPr txBox="1"/>
            <p:nvPr/>
          </p:nvSpPr>
          <p:spPr>
            <a:xfrm>
              <a:off x="2946400" y="3087988"/>
              <a:ext cx="6299200" cy="830997"/>
            </a:xfrm>
            <a:prstGeom prst="rect">
              <a:avLst/>
            </a:prstGeom>
            <a:noFill/>
          </p:spPr>
          <p:txBody>
            <a:bodyPr wrap="square" rtlCol="0">
              <a:spAutoFit/>
              <a:scene3d>
                <a:camera prst="orthographicFront"/>
                <a:lightRig rig="threePt" dir="t"/>
              </a:scene3d>
              <a:sp3d contourW="12700"/>
            </a:bodyPr>
            <a:lstStyle/>
            <a:p>
              <a:pPr algn="ctr"/>
              <a:r>
                <a:rPr lang="zh-CN" altLang="en-US" sz="4800" b="1" dirty="0">
                  <a:solidFill>
                    <a:schemeClr val="bg1"/>
                  </a:solidFill>
                  <a:latin typeface="Century Gothic" panose="020B0502020202020204" pitchFamily="34" charset="0"/>
                </a:rPr>
                <a:t>想法诞生</a:t>
              </a:r>
            </a:p>
          </p:txBody>
        </p:sp>
        <p:sp>
          <p:nvSpPr>
            <p:cNvPr id="23" name="文本框 22"/>
            <p:cNvSpPr txBox="1"/>
            <p:nvPr/>
          </p:nvSpPr>
          <p:spPr>
            <a:xfrm>
              <a:off x="5054691" y="2368893"/>
              <a:ext cx="2082621" cy="707886"/>
            </a:xfrm>
            <a:prstGeom prst="rect">
              <a:avLst/>
            </a:prstGeom>
            <a:noFill/>
          </p:spPr>
          <p:txBody>
            <a:bodyPr wrap="none" rtlCol="0">
              <a:spAutoFit/>
              <a:scene3d>
                <a:camera prst="orthographicFront"/>
                <a:lightRig rig="threePt" dir="t"/>
              </a:scene3d>
              <a:sp3d contourW="12700"/>
            </a:bodyPr>
            <a:lstStyle/>
            <a:p>
              <a:pPr algn="ctr"/>
              <a:r>
                <a:rPr lang="en-US" altLang="zh-CN" sz="4000" b="1" dirty="0">
                  <a:solidFill>
                    <a:schemeClr val="bg1"/>
                  </a:solidFill>
                  <a:latin typeface="Century Gothic" panose="020B0502020202020204" pitchFamily="34" charset="0"/>
                </a:rPr>
                <a:t>PART 01</a:t>
              </a:r>
              <a:endParaRPr lang="zh-CN" altLang="en-US" sz="4000" b="1" dirty="0">
                <a:solidFill>
                  <a:schemeClr val="bg1"/>
                </a:solidFill>
                <a:latin typeface="Century Gothic" panose="020B0502020202020204" pitchFamily="34" charset="0"/>
              </a:endParaRPr>
            </a:p>
          </p:txBody>
        </p:sp>
      </p:grpSp>
      <p:grpSp>
        <p:nvGrpSpPr>
          <p:cNvPr id="30" name="组合 29"/>
          <p:cNvGrpSpPr/>
          <p:nvPr/>
        </p:nvGrpSpPr>
        <p:grpSpPr>
          <a:xfrm>
            <a:off x="9029699" y="2108200"/>
            <a:ext cx="2287589" cy="2775970"/>
            <a:chOff x="9029699" y="2108200"/>
            <a:chExt cx="2287589" cy="2775970"/>
          </a:xfrm>
        </p:grpSpPr>
        <p:sp>
          <p:nvSpPr>
            <p:cNvPr id="19" name="矩形 18"/>
            <p:cNvSpPr/>
            <p:nvPr/>
          </p:nvSpPr>
          <p:spPr>
            <a:xfrm>
              <a:off x="9029700"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9029699"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1</a:t>
              </a:r>
              <a:endParaRPr lang="zh-CN" altLang="en-US" sz="16600" b="1" dirty="0">
                <a:solidFill>
                  <a:schemeClr val="accent1"/>
                </a:solidFill>
                <a:latin typeface="Century Gothic" panose="020B0502020202020204" pitchFamily="34" charset="0"/>
              </a:endParaRPr>
            </a:p>
          </p:txBody>
        </p:sp>
      </p:grpSp>
      <p:grpSp>
        <p:nvGrpSpPr>
          <p:cNvPr id="29" name="组合 28"/>
          <p:cNvGrpSpPr/>
          <p:nvPr/>
        </p:nvGrpSpPr>
        <p:grpSpPr>
          <a:xfrm>
            <a:off x="874713" y="2108200"/>
            <a:ext cx="2287589" cy="2775970"/>
            <a:chOff x="874713" y="2108200"/>
            <a:chExt cx="2287589" cy="2775970"/>
          </a:xfrm>
        </p:grpSpPr>
        <p:sp>
          <p:nvSpPr>
            <p:cNvPr id="16" name="矩形 15"/>
            <p:cNvSpPr/>
            <p:nvPr/>
          </p:nvSpPr>
          <p:spPr>
            <a:xfrm>
              <a:off x="874713"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74713"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0</a:t>
              </a:r>
              <a:endParaRPr lang="zh-CN" altLang="en-US" sz="16600" b="1" dirty="0">
                <a:solidFill>
                  <a:schemeClr val="accent1"/>
                </a:solidFill>
                <a:latin typeface="Century Gothic" panose="020B0502020202020204" pitchFamily="34" charset="0"/>
              </a:endParaRPr>
            </a:p>
          </p:txBody>
        </p:sp>
      </p:grpSp>
    </p:spTree>
    <p:extLst>
      <p:ext uri="{BB962C8B-B14F-4D97-AF65-F5344CB8AC3E}">
        <p14:creationId xmlns:p14="http://schemas.microsoft.com/office/powerpoint/2010/main" val="3035870323"/>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50000">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14:bounceEnd="50000">
                                          <p:cBhvr additive="base">
                                            <p:cTn id="7" dur="1000" fill="hold"/>
                                            <p:tgtEl>
                                              <p:spTgt spid="29"/>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0000">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14:bounceEnd="50000">
                                          <p:cBhvr additive="base">
                                            <p:cTn id="11" dur="1000" fill="hold"/>
                                            <p:tgtEl>
                                              <p:spTgt spid="30"/>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0-#ppt_w/2"/>
                                              </p:val>
                                            </p:tav>
                                            <p:tav tm="100000">
                                              <p:val>
                                                <p:strVal val="#ppt_x"/>
                                              </p:val>
                                            </p:tav>
                                          </p:tavLst>
                                        </p:anim>
                                        <p:anim calcmode="lin" valueType="num">
                                          <p:cBhvr additive="base">
                                            <p:cTn id="8" dur="10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1000" fill="hold"/>
                                            <p:tgtEl>
                                              <p:spTgt spid="30"/>
                                            </p:tgtEl>
                                            <p:attrNameLst>
                                              <p:attrName>ppt_x</p:attrName>
                                            </p:attrNameLst>
                                          </p:cBhvr>
                                          <p:tavLst>
                                            <p:tav tm="0">
                                              <p:val>
                                                <p:strVal val="1+#ppt_w/2"/>
                                              </p:val>
                                            </p:tav>
                                            <p:tav tm="100000">
                                              <p:val>
                                                <p:strVal val="#ppt_x"/>
                                              </p:val>
                                            </p:tav>
                                          </p:tavLst>
                                        </p:anim>
                                        <p:anim calcmode="lin" valueType="num">
                                          <p:cBhvr additive="base">
                                            <p:cTn id="12" dur="10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ïṩḷïḑe"/>
          <p:cNvSpPr/>
          <p:nvPr/>
        </p:nvSpPr>
        <p:spPr>
          <a:xfrm>
            <a:off x="1700574" y="2069397"/>
            <a:ext cx="4321284" cy="3439930"/>
          </a:xfrm>
          <a:prstGeom prst="rect">
            <a:avLst/>
          </a:prstGeom>
          <a:blipFill>
            <a:blip r:embed="rId3"/>
            <a:srcRect/>
            <a:stretch>
              <a:fillRect l="-5697" r="-5662"/>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41" name="组合 40"/>
          <p:cNvGrpSpPr/>
          <p:nvPr/>
        </p:nvGrpSpPr>
        <p:grpSpPr>
          <a:xfrm>
            <a:off x="6103236" y="2069397"/>
            <a:ext cx="2349953" cy="1719821"/>
            <a:chOff x="6379743" y="2069398"/>
            <a:chExt cx="2349953" cy="1699966"/>
          </a:xfrm>
        </p:grpSpPr>
        <p:sp>
          <p:nvSpPr>
            <p:cNvPr id="5" name="iśḻíḓé"/>
            <p:cNvSpPr/>
            <p:nvPr/>
          </p:nvSpPr>
          <p:spPr>
            <a:xfrm>
              <a:off x="6379743" y="2069398"/>
              <a:ext cx="2349953" cy="1699966"/>
            </a:xfrm>
            <a:prstGeom prst="rect">
              <a:avLst/>
            </a:pr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26" name="组合 25"/>
            <p:cNvGrpSpPr/>
            <p:nvPr/>
          </p:nvGrpSpPr>
          <p:grpSpPr>
            <a:xfrm>
              <a:off x="6573370" y="2248524"/>
              <a:ext cx="1962698" cy="1314523"/>
              <a:chOff x="1891541" y="2143710"/>
              <a:chExt cx="1962698" cy="1314523"/>
            </a:xfrm>
          </p:grpSpPr>
          <p:sp>
            <p:nvSpPr>
              <p:cNvPr id="27" name="文本框 26"/>
              <p:cNvSpPr txBox="1"/>
              <p:nvPr/>
            </p:nvSpPr>
            <p:spPr>
              <a:xfrm>
                <a:off x="2037113" y="2143710"/>
                <a:ext cx="1671556" cy="152099"/>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bg1"/>
                    </a:solidFill>
                    <a:latin typeface="Century Gothic" panose="020B0502020202020204" pitchFamily="34" charset="0"/>
                  </a:rPr>
                  <a:t>新校区</a:t>
                </a:r>
              </a:p>
            </p:txBody>
          </p:sp>
          <p:sp>
            <p:nvSpPr>
              <p:cNvPr id="28" name="文本框 27"/>
              <p:cNvSpPr txBox="1"/>
              <p:nvPr/>
            </p:nvSpPr>
            <p:spPr>
              <a:xfrm>
                <a:off x="1891541" y="2546006"/>
                <a:ext cx="1962698" cy="912227"/>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b="1" dirty="0">
                    <a:solidFill>
                      <a:schemeClr val="bg1"/>
                    </a:solidFill>
                    <a:latin typeface="+mn-ea"/>
                  </a:rPr>
                  <a:t>中山大学深圳新校区位于深圳市光明区，占地面积约为</a:t>
                </a:r>
                <a:r>
                  <a:rPr lang="en-US" altLang="zh-CN" sz="1200" b="1" dirty="0">
                    <a:solidFill>
                      <a:schemeClr val="bg1"/>
                    </a:solidFill>
                    <a:latin typeface="+mn-ea"/>
                  </a:rPr>
                  <a:t>3.143</a:t>
                </a:r>
                <a:r>
                  <a:rPr lang="zh-CN" altLang="en-US" sz="1200" b="1" dirty="0">
                    <a:solidFill>
                      <a:schemeClr val="bg1"/>
                    </a:solidFill>
                    <a:latin typeface="+mn-ea"/>
                  </a:rPr>
                  <a:t>平方公里，建筑面积约</a:t>
                </a:r>
                <a:r>
                  <a:rPr lang="en-US" altLang="zh-CN" sz="1200" b="1" dirty="0">
                    <a:solidFill>
                      <a:schemeClr val="bg1"/>
                    </a:solidFill>
                    <a:latin typeface="+mn-ea"/>
                  </a:rPr>
                  <a:t>130</a:t>
                </a:r>
                <a:r>
                  <a:rPr lang="zh-CN" altLang="en-US" sz="1200" b="1" dirty="0">
                    <a:solidFill>
                      <a:schemeClr val="bg1"/>
                    </a:solidFill>
                    <a:latin typeface="+mn-ea"/>
                  </a:rPr>
                  <a:t>万平方米。 </a:t>
                </a:r>
                <a:endParaRPr lang="en-US" altLang="zh-CN" sz="1200" b="1" dirty="0">
                  <a:solidFill>
                    <a:schemeClr val="bg1"/>
                  </a:solidFill>
                  <a:latin typeface="+mn-ea"/>
                </a:endParaRPr>
              </a:p>
            </p:txBody>
          </p:sp>
        </p:grpSp>
      </p:grpSp>
      <p:grpSp>
        <p:nvGrpSpPr>
          <p:cNvPr id="38" name="组合 37"/>
          <p:cNvGrpSpPr/>
          <p:nvPr/>
        </p:nvGrpSpPr>
        <p:grpSpPr>
          <a:xfrm>
            <a:off x="6096000" y="3821993"/>
            <a:ext cx="2349953" cy="1687334"/>
            <a:chOff x="8786359" y="2069397"/>
            <a:chExt cx="2349953" cy="1699966"/>
          </a:xfrm>
        </p:grpSpPr>
        <p:sp>
          <p:nvSpPr>
            <p:cNvPr id="8" name="iś1íḍê"/>
            <p:cNvSpPr/>
            <p:nvPr/>
          </p:nvSpPr>
          <p:spPr>
            <a:xfrm>
              <a:off x="8786359" y="2069397"/>
              <a:ext cx="2349953" cy="1699966"/>
            </a:xfrm>
            <a:prstGeom prst="rect">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grpSp>
          <p:nvGrpSpPr>
            <p:cNvPr id="32" name="组合 31"/>
            <p:cNvGrpSpPr/>
            <p:nvPr/>
          </p:nvGrpSpPr>
          <p:grpSpPr>
            <a:xfrm>
              <a:off x="8960970" y="2251544"/>
              <a:ext cx="1962698" cy="1355267"/>
              <a:chOff x="1891541" y="2146730"/>
              <a:chExt cx="1962698" cy="1355267"/>
            </a:xfrm>
          </p:grpSpPr>
          <p:sp>
            <p:nvSpPr>
              <p:cNvPr id="33" name="文本框 32"/>
              <p:cNvSpPr txBox="1"/>
              <p:nvPr/>
            </p:nvSpPr>
            <p:spPr>
              <a:xfrm>
                <a:off x="2037113" y="2146730"/>
                <a:ext cx="1671556" cy="152099"/>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bg1"/>
                    </a:solidFill>
                    <a:latin typeface="Century Gothic" panose="020B0502020202020204" pitchFamily="34" charset="0"/>
                  </a:rPr>
                  <a:t>新征程</a:t>
                </a:r>
              </a:p>
            </p:txBody>
          </p:sp>
          <p:sp>
            <p:nvSpPr>
              <p:cNvPr id="34" name="文本框 33"/>
              <p:cNvSpPr txBox="1"/>
              <p:nvPr/>
            </p:nvSpPr>
            <p:spPr>
              <a:xfrm>
                <a:off x="1891541" y="2572207"/>
                <a:ext cx="1962698" cy="92979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b="1" dirty="0">
                    <a:solidFill>
                      <a:schemeClr val="bg1"/>
                    </a:solidFill>
                    <a:latin typeface="+mn-ea"/>
                  </a:rPr>
                  <a:t>作为刚来到新校区的我们，面临着很多困难、不便利，花了很多的时间和精力来适应新校区。</a:t>
                </a:r>
                <a:endParaRPr lang="en-US" altLang="zh-CN" sz="1200" b="1" dirty="0">
                  <a:solidFill>
                    <a:schemeClr val="bg1"/>
                  </a:solidFill>
                  <a:latin typeface="+mn-ea"/>
                </a:endParaRPr>
              </a:p>
            </p:txBody>
          </p:sp>
        </p:grpSp>
      </p:grpSp>
      <p:sp>
        <p:nvSpPr>
          <p:cNvPr id="23" name="文本框 22"/>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新校区的新</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总需要适应</a:t>
            </a:r>
          </a:p>
        </p:txBody>
      </p:sp>
      <p:sp>
        <p:nvSpPr>
          <p:cNvPr id="24" name="文本框 23"/>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grpSp>
        <p:nvGrpSpPr>
          <p:cNvPr id="25" name="组合 24">
            <a:extLst>
              <a:ext uri="{FF2B5EF4-FFF2-40B4-BE49-F238E27FC236}">
                <a16:creationId xmlns:a16="http://schemas.microsoft.com/office/drawing/2014/main" id="{61863321-2279-4C59-ACDF-B87D3C1212F9}"/>
              </a:ext>
            </a:extLst>
          </p:cNvPr>
          <p:cNvGrpSpPr/>
          <p:nvPr/>
        </p:nvGrpSpPr>
        <p:grpSpPr>
          <a:xfrm>
            <a:off x="8533198" y="2069398"/>
            <a:ext cx="2349953" cy="3439930"/>
            <a:chOff x="6379743" y="2069398"/>
            <a:chExt cx="2349953" cy="1699966"/>
          </a:xfrm>
        </p:grpSpPr>
        <p:sp>
          <p:nvSpPr>
            <p:cNvPr id="42" name="iśḻíḓé">
              <a:extLst>
                <a:ext uri="{FF2B5EF4-FFF2-40B4-BE49-F238E27FC236}">
                  <a16:creationId xmlns:a16="http://schemas.microsoft.com/office/drawing/2014/main" id="{D60059FD-1F02-4AB9-A1C3-A454E248ABBC}"/>
                </a:ext>
              </a:extLst>
            </p:cNvPr>
            <p:cNvSpPr/>
            <p:nvPr/>
          </p:nvSpPr>
          <p:spPr>
            <a:xfrm>
              <a:off x="6379743" y="2069398"/>
              <a:ext cx="2349953" cy="169996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grpSp>
          <p:nvGrpSpPr>
            <p:cNvPr id="43" name="组合 42">
              <a:extLst>
                <a:ext uri="{FF2B5EF4-FFF2-40B4-BE49-F238E27FC236}">
                  <a16:creationId xmlns:a16="http://schemas.microsoft.com/office/drawing/2014/main" id="{26B822F5-DC49-45C5-9298-9DB82A9F6B15}"/>
                </a:ext>
              </a:extLst>
            </p:cNvPr>
            <p:cNvGrpSpPr/>
            <p:nvPr/>
          </p:nvGrpSpPr>
          <p:grpSpPr>
            <a:xfrm>
              <a:off x="6557265" y="2248524"/>
              <a:ext cx="2172431" cy="1063641"/>
              <a:chOff x="1875436" y="2143710"/>
              <a:chExt cx="2172431" cy="1063641"/>
            </a:xfrm>
          </p:grpSpPr>
          <p:sp>
            <p:nvSpPr>
              <p:cNvPr id="44" name="文本框 43">
                <a:extLst>
                  <a:ext uri="{FF2B5EF4-FFF2-40B4-BE49-F238E27FC236}">
                    <a16:creationId xmlns:a16="http://schemas.microsoft.com/office/drawing/2014/main" id="{DE087718-1153-4E32-8CED-94FB48F45ED5}"/>
                  </a:ext>
                </a:extLst>
              </p:cNvPr>
              <p:cNvSpPr txBox="1"/>
              <p:nvPr/>
            </p:nvSpPr>
            <p:spPr>
              <a:xfrm>
                <a:off x="2037113" y="2143710"/>
                <a:ext cx="1671556" cy="152099"/>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bg1"/>
                    </a:solidFill>
                    <a:latin typeface="Century Gothic" panose="020B0502020202020204" pitchFamily="34" charset="0"/>
                  </a:rPr>
                  <a:t>具体问题</a:t>
                </a:r>
              </a:p>
            </p:txBody>
          </p:sp>
          <p:sp>
            <p:nvSpPr>
              <p:cNvPr id="45" name="文本框 44">
                <a:extLst>
                  <a:ext uri="{FF2B5EF4-FFF2-40B4-BE49-F238E27FC236}">
                    <a16:creationId xmlns:a16="http://schemas.microsoft.com/office/drawing/2014/main" id="{A44C367D-57EC-47D0-ACFB-CE0BEB6AED76}"/>
                  </a:ext>
                </a:extLst>
              </p:cNvPr>
              <p:cNvSpPr txBox="1"/>
              <p:nvPr/>
            </p:nvSpPr>
            <p:spPr>
              <a:xfrm>
                <a:off x="1875436" y="2546006"/>
                <a:ext cx="2172431" cy="66134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solidFill>
                      <a:schemeClr val="bg1"/>
                    </a:solidFill>
                    <a:latin typeface="+mn-ea"/>
                  </a:rPr>
                  <a:t>找不到宿舍</a:t>
                </a:r>
                <a:endParaRPr lang="en-US" altLang="zh-CN" b="1" dirty="0">
                  <a:solidFill>
                    <a:schemeClr val="bg1"/>
                  </a:solidFill>
                  <a:latin typeface="+mn-ea"/>
                </a:endParaRPr>
              </a:p>
              <a:p>
                <a:pPr>
                  <a:lnSpc>
                    <a:spcPct val="114000"/>
                  </a:lnSpc>
                </a:pPr>
                <a:r>
                  <a:rPr lang="zh-CN" altLang="en-US" b="1" dirty="0">
                    <a:solidFill>
                      <a:schemeClr val="bg1"/>
                    </a:solidFill>
                    <a:latin typeface="+mn-ea"/>
                  </a:rPr>
                  <a:t>找不到教学楼</a:t>
                </a:r>
                <a:endParaRPr lang="en-US" altLang="zh-CN" b="1" dirty="0">
                  <a:solidFill>
                    <a:schemeClr val="bg1"/>
                  </a:solidFill>
                  <a:latin typeface="+mn-ea"/>
                </a:endParaRPr>
              </a:p>
              <a:p>
                <a:pPr>
                  <a:lnSpc>
                    <a:spcPct val="114000"/>
                  </a:lnSpc>
                </a:pPr>
                <a:r>
                  <a:rPr lang="zh-CN" altLang="en-US" b="1" dirty="0">
                    <a:solidFill>
                      <a:schemeClr val="bg1"/>
                    </a:solidFill>
                    <a:latin typeface="+mn-ea"/>
                  </a:rPr>
                  <a:t>找不到课室</a:t>
                </a:r>
                <a:endParaRPr lang="en-US" altLang="zh-CN" b="1" dirty="0">
                  <a:solidFill>
                    <a:schemeClr val="bg1"/>
                  </a:solidFill>
                  <a:latin typeface="+mn-ea"/>
                </a:endParaRPr>
              </a:p>
              <a:p>
                <a:pPr>
                  <a:lnSpc>
                    <a:spcPct val="114000"/>
                  </a:lnSpc>
                </a:pPr>
                <a:r>
                  <a:rPr lang="zh-CN" altLang="en-US" b="1" dirty="0">
                    <a:solidFill>
                      <a:schemeClr val="bg1"/>
                    </a:solidFill>
                    <a:latin typeface="+mn-ea"/>
                  </a:rPr>
                  <a:t>不熟悉校园的分布</a:t>
                </a:r>
                <a:endParaRPr lang="en-US" altLang="zh-CN" b="1" dirty="0">
                  <a:solidFill>
                    <a:schemeClr val="bg1"/>
                  </a:solidFill>
                  <a:latin typeface="+mn-ea"/>
                </a:endParaRPr>
              </a:p>
            </p:txBody>
          </p:sp>
        </p:grpSp>
      </p:grpSp>
    </p:spTree>
    <p:extLst>
      <p:ext uri="{BB962C8B-B14F-4D97-AF65-F5344CB8AC3E}">
        <p14:creationId xmlns:p14="http://schemas.microsoft.com/office/powerpoint/2010/main" val="33007498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41"/>
                                        </p:tgtEl>
                                        <p:attrNameLst>
                                          <p:attrName>style.visibility</p:attrName>
                                        </p:attrNameLst>
                                      </p:cBhvr>
                                      <p:to>
                                        <p:strVal val="visible"/>
                                      </p:to>
                                    </p:set>
                                    <p:anim calcmode="lin" valueType="num">
                                      <p:cBhvr>
                                        <p:cTn id="12" dur="500" fill="hold"/>
                                        <p:tgtEl>
                                          <p:spTgt spid="41"/>
                                        </p:tgtEl>
                                        <p:attrNameLst>
                                          <p:attrName>ppt_w</p:attrName>
                                        </p:attrNameLst>
                                      </p:cBhvr>
                                      <p:tavLst>
                                        <p:tav tm="0">
                                          <p:val>
                                            <p:fltVal val="0"/>
                                          </p:val>
                                        </p:tav>
                                        <p:tav tm="100000">
                                          <p:val>
                                            <p:strVal val="#ppt_w"/>
                                          </p:val>
                                        </p:tav>
                                      </p:tavLst>
                                    </p:anim>
                                    <p:anim calcmode="lin" valueType="num">
                                      <p:cBhvr>
                                        <p:cTn id="13" dur="500" fill="hold"/>
                                        <p:tgtEl>
                                          <p:spTgt spid="41"/>
                                        </p:tgtEl>
                                        <p:attrNameLst>
                                          <p:attrName>ppt_h</p:attrName>
                                        </p:attrNameLst>
                                      </p:cBhvr>
                                      <p:tavLst>
                                        <p:tav tm="0">
                                          <p:val>
                                            <p:fltVal val="0"/>
                                          </p:val>
                                        </p:tav>
                                        <p:tav tm="100000">
                                          <p:val>
                                            <p:strVal val="#ppt_h"/>
                                          </p:val>
                                        </p:tav>
                                      </p:tavLst>
                                    </p:anim>
                                    <p:animEffect transition="in" filter="fade">
                                      <p:cBhvr>
                                        <p:cTn id="14" dur="500"/>
                                        <p:tgtEl>
                                          <p:spTgt spid="41"/>
                                        </p:tgtEl>
                                      </p:cBhvr>
                                    </p:animEffect>
                                  </p:childTnLst>
                                </p:cTn>
                              </p:par>
                              <p:par>
                                <p:cTn id="15" presetID="53" presetClass="entr" presetSubtype="16"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p:cTn id="17" dur="500" fill="hold"/>
                                        <p:tgtEl>
                                          <p:spTgt spid="38"/>
                                        </p:tgtEl>
                                        <p:attrNameLst>
                                          <p:attrName>ppt_w</p:attrName>
                                        </p:attrNameLst>
                                      </p:cBhvr>
                                      <p:tavLst>
                                        <p:tav tm="0">
                                          <p:val>
                                            <p:fltVal val="0"/>
                                          </p:val>
                                        </p:tav>
                                        <p:tav tm="100000">
                                          <p:val>
                                            <p:strVal val="#ppt_w"/>
                                          </p:val>
                                        </p:tav>
                                      </p:tavLst>
                                    </p:anim>
                                    <p:anim calcmode="lin" valueType="num">
                                      <p:cBhvr>
                                        <p:cTn id="18" dur="500" fill="hold"/>
                                        <p:tgtEl>
                                          <p:spTgt spid="38"/>
                                        </p:tgtEl>
                                        <p:attrNameLst>
                                          <p:attrName>ppt_h</p:attrName>
                                        </p:attrNameLst>
                                      </p:cBhvr>
                                      <p:tavLst>
                                        <p:tav tm="0">
                                          <p:val>
                                            <p:fltVal val="0"/>
                                          </p:val>
                                        </p:tav>
                                        <p:tav tm="100000">
                                          <p:val>
                                            <p:strVal val="#ppt_h"/>
                                          </p:val>
                                        </p:tav>
                                      </p:tavLst>
                                    </p:anim>
                                    <p:animEffect transition="in" filter="fade">
                                      <p:cBhvr>
                                        <p:cTn id="19" dur="500"/>
                                        <p:tgtEl>
                                          <p:spTgt spid="38"/>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cBhvr>
                                        <p:cTn id="24" dur="500" fill="hold"/>
                                        <p:tgtEl>
                                          <p:spTgt spid="25"/>
                                        </p:tgtEl>
                                        <p:attrNameLst>
                                          <p:attrName>ppt_w</p:attrName>
                                        </p:attrNameLst>
                                      </p:cBhvr>
                                      <p:tavLst>
                                        <p:tav tm="0">
                                          <p:val>
                                            <p:fltVal val="0"/>
                                          </p:val>
                                        </p:tav>
                                        <p:tav tm="100000">
                                          <p:val>
                                            <p:strVal val="#ppt_w"/>
                                          </p:val>
                                        </p:tav>
                                      </p:tavLst>
                                    </p:anim>
                                    <p:anim calcmode="lin" valueType="num">
                                      <p:cBhvr>
                                        <p:cTn id="25" dur="500" fill="hold"/>
                                        <p:tgtEl>
                                          <p:spTgt spid="25"/>
                                        </p:tgtEl>
                                        <p:attrNameLst>
                                          <p:attrName>ppt_h</p:attrName>
                                        </p:attrNameLst>
                                      </p:cBhvr>
                                      <p:tavLst>
                                        <p:tav tm="0">
                                          <p:val>
                                            <p:fltVal val="0"/>
                                          </p:val>
                                        </p:tav>
                                        <p:tav tm="100000">
                                          <p:val>
                                            <p:strVal val="#ppt_h"/>
                                          </p:val>
                                        </p:tav>
                                      </p:tavLst>
                                    </p:anim>
                                    <p:animEffect transition="in" filter="fade">
                                      <p:cBhvr>
                                        <p:cTn id="2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27c0fd1a-f671-402d-8da3-a1d48e8f671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4271942" y="2031617"/>
            <a:ext cx="3725430" cy="3718692"/>
            <a:chOff x="4069038" y="1301559"/>
            <a:chExt cx="4131237" cy="4123766"/>
          </a:xfrm>
        </p:grpSpPr>
        <p:sp>
          <p:nvSpPr>
            <p:cNvPr id="4" name="îṧlïḓe"/>
            <p:cNvSpPr/>
            <p:nvPr/>
          </p:nvSpPr>
          <p:spPr>
            <a:xfrm rot="10800000">
              <a:off x="4069038" y="4145374"/>
              <a:ext cx="513837" cy="453890"/>
            </a:xfrm>
            <a:prstGeom prst="rect">
              <a:avLst/>
            </a:prstGeom>
            <a:solidFill>
              <a:srgbClr val="1B2D40"/>
            </a:solidFill>
            <a:ln w="12700" cap="flat">
              <a:noFill/>
              <a:miter lim="400000"/>
            </a:ln>
            <a:effectLst/>
          </p:spPr>
          <p:txBody>
            <a:bodyPr anchor="ctr"/>
            <a:lstStyle/>
            <a:p>
              <a:pPr algn="ctr"/>
              <a:endParaRPr/>
            </a:p>
          </p:txBody>
        </p:sp>
        <p:sp>
          <p:nvSpPr>
            <p:cNvPr id="5" name="is1iḍê"/>
            <p:cNvSpPr/>
            <p:nvPr/>
          </p:nvSpPr>
          <p:spPr>
            <a:xfrm rot="10800000">
              <a:off x="4835152" y="4678181"/>
              <a:ext cx="513837" cy="747144"/>
            </a:xfrm>
            <a:prstGeom prst="rect">
              <a:avLst/>
            </a:prstGeom>
            <a:solidFill>
              <a:srgbClr val="1B2D40"/>
            </a:solidFill>
            <a:ln w="12700" cap="flat">
              <a:noFill/>
              <a:miter lim="400000"/>
            </a:ln>
            <a:effectLst/>
          </p:spPr>
          <p:txBody>
            <a:bodyPr anchor="ctr"/>
            <a:lstStyle/>
            <a:p>
              <a:pPr algn="ctr"/>
              <a:endParaRPr/>
            </a:p>
          </p:txBody>
        </p:sp>
        <p:sp>
          <p:nvSpPr>
            <p:cNvPr id="7" name="ïṣļíḋe"/>
            <p:cNvSpPr/>
            <p:nvPr/>
          </p:nvSpPr>
          <p:spPr>
            <a:xfrm rot="10800000">
              <a:off x="4069038" y="4145374"/>
              <a:ext cx="1279951" cy="12799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21600" y="11600"/>
                  </a:lnTo>
                  <a:lnTo>
                    <a:pt x="10000" y="0"/>
                  </a:lnTo>
                  <a:lnTo>
                    <a:pt x="0" y="0"/>
                  </a:lnTo>
                  <a:close/>
                </a:path>
              </a:pathLst>
            </a:custGeom>
            <a:solidFill>
              <a:schemeClr val="accent1"/>
            </a:solidFill>
            <a:ln w="12700" cap="flat">
              <a:noFill/>
              <a:miter lim="400000"/>
            </a:ln>
            <a:effectLst/>
          </p:spPr>
          <p:txBody>
            <a:bodyPr anchor="ctr"/>
            <a:lstStyle/>
            <a:p>
              <a:pPr algn="ctr"/>
              <a:endParaRPr/>
            </a:p>
          </p:txBody>
        </p:sp>
        <p:sp>
          <p:nvSpPr>
            <p:cNvPr id="10" name="ïşḷíḓê"/>
            <p:cNvSpPr/>
            <p:nvPr/>
          </p:nvSpPr>
          <p:spPr>
            <a:xfrm rot="10800000" flipH="1">
              <a:off x="7686436" y="4145374"/>
              <a:ext cx="513837" cy="453890"/>
            </a:xfrm>
            <a:prstGeom prst="rect">
              <a:avLst/>
            </a:prstGeom>
            <a:solidFill>
              <a:srgbClr val="1B2D40"/>
            </a:solidFill>
            <a:ln w="12700" cap="flat">
              <a:noFill/>
              <a:miter lim="400000"/>
            </a:ln>
            <a:effectLst/>
          </p:spPr>
          <p:txBody>
            <a:bodyPr anchor="ctr"/>
            <a:lstStyle/>
            <a:p>
              <a:pPr algn="ctr"/>
              <a:endParaRPr/>
            </a:p>
          </p:txBody>
        </p:sp>
        <p:sp>
          <p:nvSpPr>
            <p:cNvPr id="11" name="íṥḷîḋè"/>
            <p:cNvSpPr/>
            <p:nvPr/>
          </p:nvSpPr>
          <p:spPr>
            <a:xfrm rot="10800000" flipH="1">
              <a:off x="6920322" y="4678181"/>
              <a:ext cx="513837" cy="747144"/>
            </a:xfrm>
            <a:prstGeom prst="rect">
              <a:avLst/>
            </a:prstGeom>
            <a:solidFill>
              <a:srgbClr val="1B2D40"/>
            </a:solidFill>
            <a:ln w="12700" cap="flat">
              <a:noFill/>
              <a:miter lim="400000"/>
            </a:ln>
            <a:effectLst/>
          </p:spPr>
          <p:txBody>
            <a:bodyPr anchor="ctr"/>
            <a:lstStyle/>
            <a:p>
              <a:pPr algn="ctr"/>
              <a:endParaRPr/>
            </a:p>
          </p:txBody>
        </p:sp>
        <p:sp>
          <p:nvSpPr>
            <p:cNvPr id="13" name="íṡļiḑè"/>
            <p:cNvSpPr/>
            <p:nvPr/>
          </p:nvSpPr>
          <p:spPr>
            <a:xfrm rot="10800000" flipH="1">
              <a:off x="6920322" y="4145374"/>
              <a:ext cx="1279951" cy="12799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21600" y="11600"/>
                  </a:lnTo>
                  <a:lnTo>
                    <a:pt x="10000" y="0"/>
                  </a:lnTo>
                  <a:lnTo>
                    <a:pt x="0" y="0"/>
                  </a:lnTo>
                  <a:close/>
                </a:path>
              </a:pathLst>
            </a:custGeom>
            <a:solidFill>
              <a:schemeClr val="accent2"/>
            </a:solidFill>
            <a:ln w="12700" cap="flat">
              <a:noFill/>
              <a:miter lim="400000"/>
            </a:ln>
            <a:effectLst/>
          </p:spPr>
          <p:txBody>
            <a:bodyPr anchor="ctr"/>
            <a:lstStyle/>
            <a:p>
              <a:pPr algn="ctr"/>
              <a:endParaRPr/>
            </a:p>
          </p:txBody>
        </p:sp>
        <p:sp>
          <p:nvSpPr>
            <p:cNvPr id="16" name="ïṩḷîďé"/>
            <p:cNvSpPr/>
            <p:nvPr/>
          </p:nvSpPr>
          <p:spPr>
            <a:xfrm>
              <a:off x="7686437" y="2127621"/>
              <a:ext cx="513837" cy="453890"/>
            </a:xfrm>
            <a:prstGeom prst="rect">
              <a:avLst/>
            </a:prstGeom>
            <a:solidFill>
              <a:srgbClr val="1B2D40"/>
            </a:solidFill>
            <a:ln w="12700" cap="flat">
              <a:noFill/>
              <a:miter lim="400000"/>
            </a:ln>
            <a:effectLst/>
          </p:spPr>
          <p:txBody>
            <a:bodyPr anchor="ctr"/>
            <a:lstStyle/>
            <a:p>
              <a:pPr algn="ctr"/>
              <a:endParaRPr/>
            </a:p>
          </p:txBody>
        </p:sp>
        <p:sp>
          <p:nvSpPr>
            <p:cNvPr id="17" name="íṧḻiḓê"/>
            <p:cNvSpPr/>
            <p:nvPr/>
          </p:nvSpPr>
          <p:spPr>
            <a:xfrm>
              <a:off x="6920323" y="1301560"/>
              <a:ext cx="513837" cy="747144"/>
            </a:xfrm>
            <a:prstGeom prst="rect">
              <a:avLst/>
            </a:prstGeom>
            <a:solidFill>
              <a:srgbClr val="1B2D40"/>
            </a:solidFill>
            <a:ln w="12700" cap="flat">
              <a:noFill/>
              <a:miter lim="400000"/>
            </a:ln>
            <a:effectLst/>
          </p:spPr>
          <p:txBody>
            <a:bodyPr anchor="ctr"/>
            <a:lstStyle/>
            <a:p>
              <a:pPr algn="ctr"/>
              <a:endParaRPr/>
            </a:p>
          </p:txBody>
        </p:sp>
        <p:sp>
          <p:nvSpPr>
            <p:cNvPr id="19" name="iŝľíḋe"/>
            <p:cNvSpPr/>
            <p:nvPr/>
          </p:nvSpPr>
          <p:spPr>
            <a:xfrm>
              <a:off x="6920323" y="1301560"/>
              <a:ext cx="1279952" cy="12799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21600" y="11600"/>
                  </a:lnTo>
                  <a:lnTo>
                    <a:pt x="10000" y="0"/>
                  </a:lnTo>
                  <a:lnTo>
                    <a:pt x="0" y="0"/>
                  </a:lnTo>
                  <a:close/>
                </a:path>
              </a:pathLst>
            </a:custGeom>
            <a:solidFill>
              <a:schemeClr val="accent1"/>
            </a:solidFill>
            <a:ln w="12700" cap="flat">
              <a:noFill/>
              <a:miter lim="400000"/>
            </a:ln>
            <a:effectLst/>
          </p:spPr>
          <p:txBody>
            <a:bodyPr anchor="ctr"/>
            <a:lstStyle/>
            <a:p>
              <a:pPr algn="ctr"/>
              <a:endParaRPr/>
            </a:p>
          </p:txBody>
        </p:sp>
        <p:sp>
          <p:nvSpPr>
            <p:cNvPr id="22" name="îṥľïďé"/>
            <p:cNvSpPr/>
            <p:nvPr/>
          </p:nvSpPr>
          <p:spPr>
            <a:xfrm flipH="1">
              <a:off x="4069038" y="2127620"/>
              <a:ext cx="513837" cy="453890"/>
            </a:xfrm>
            <a:prstGeom prst="rect">
              <a:avLst/>
            </a:prstGeom>
            <a:solidFill>
              <a:srgbClr val="1B2D40"/>
            </a:solidFill>
            <a:ln w="12700" cap="flat">
              <a:noFill/>
              <a:miter lim="400000"/>
            </a:ln>
            <a:effectLst/>
          </p:spPr>
          <p:txBody>
            <a:bodyPr anchor="ctr"/>
            <a:lstStyle/>
            <a:p>
              <a:pPr algn="ctr"/>
              <a:endParaRPr/>
            </a:p>
          </p:txBody>
        </p:sp>
        <p:sp>
          <p:nvSpPr>
            <p:cNvPr id="23" name="íSḻîďè"/>
            <p:cNvSpPr/>
            <p:nvPr/>
          </p:nvSpPr>
          <p:spPr>
            <a:xfrm flipH="1">
              <a:off x="4835152" y="1301559"/>
              <a:ext cx="513837" cy="747144"/>
            </a:xfrm>
            <a:prstGeom prst="rect">
              <a:avLst/>
            </a:prstGeom>
            <a:solidFill>
              <a:srgbClr val="1B2D40"/>
            </a:solidFill>
            <a:ln w="12700" cap="flat">
              <a:noFill/>
              <a:miter lim="400000"/>
            </a:ln>
            <a:effectLst/>
          </p:spPr>
          <p:txBody>
            <a:bodyPr anchor="ctr"/>
            <a:lstStyle/>
            <a:p>
              <a:pPr algn="ctr"/>
              <a:endParaRPr/>
            </a:p>
          </p:txBody>
        </p:sp>
        <p:sp>
          <p:nvSpPr>
            <p:cNvPr id="25" name="îṣlîḋê"/>
            <p:cNvSpPr/>
            <p:nvPr/>
          </p:nvSpPr>
          <p:spPr>
            <a:xfrm flipH="1">
              <a:off x="4069038" y="1301559"/>
              <a:ext cx="1279951" cy="127995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21600" y="11600"/>
                  </a:lnTo>
                  <a:lnTo>
                    <a:pt x="10000" y="0"/>
                  </a:lnTo>
                  <a:lnTo>
                    <a:pt x="0" y="0"/>
                  </a:lnTo>
                  <a:close/>
                </a:path>
              </a:pathLst>
            </a:custGeom>
            <a:solidFill>
              <a:schemeClr val="accent2"/>
            </a:solidFill>
            <a:ln w="12700" cap="flat">
              <a:noFill/>
              <a:miter lim="400000"/>
            </a:ln>
            <a:effectLst/>
          </p:spPr>
          <p:txBody>
            <a:bodyPr anchor="ctr"/>
            <a:lstStyle/>
            <a:p>
              <a:pPr algn="ctr"/>
              <a:endParaRPr/>
            </a:p>
          </p:txBody>
        </p:sp>
      </p:grpSp>
      <p:grpSp>
        <p:nvGrpSpPr>
          <p:cNvPr id="51" name="组合 50"/>
          <p:cNvGrpSpPr/>
          <p:nvPr/>
        </p:nvGrpSpPr>
        <p:grpSpPr>
          <a:xfrm>
            <a:off x="8245858" y="2317552"/>
            <a:ext cx="3669051" cy="1286741"/>
            <a:chOff x="1541719" y="2349127"/>
            <a:chExt cx="3669051" cy="1286741"/>
          </a:xfrm>
        </p:grpSpPr>
        <p:sp>
          <p:nvSpPr>
            <p:cNvPr id="52" name="文本框 51"/>
            <p:cNvSpPr txBox="1"/>
            <p:nvPr/>
          </p:nvSpPr>
          <p:spPr>
            <a:xfrm>
              <a:off x="1541720" y="2349127"/>
              <a:ext cx="3669050" cy="646331"/>
            </a:xfrm>
            <a:prstGeom prst="rect">
              <a:avLst/>
            </a:prstGeom>
            <a:noFill/>
          </p:spPr>
          <p:txBody>
            <a:bodyPr wrap="square" rtlCol="0">
              <a:spAutoFit/>
              <a:scene3d>
                <a:camera prst="orthographicFront"/>
                <a:lightRig rig="threePt" dir="t"/>
              </a:scene3d>
              <a:sp3d contourW="12700"/>
            </a:bodyPr>
            <a:lstStyle/>
            <a:p>
              <a:r>
                <a:rPr lang="zh-CN" altLang="en-US" sz="3600" b="1" dirty="0">
                  <a:solidFill>
                    <a:schemeClr val="tx1">
                      <a:lumMod val="75000"/>
                      <a:lumOff val="25000"/>
                    </a:schemeClr>
                  </a:solidFill>
                  <a:latin typeface="Century Gothic" panose="020B0502020202020204" pitchFamily="34" charset="0"/>
                </a:rPr>
                <a:t>新老学生一对一？</a:t>
              </a:r>
            </a:p>
          </p:txBody>
        </p:sp>
        <p:sp>
          <p:nvSpPr>
            <p:cNvPr id="53" name="文本框 52"/>
            <p:cNvSpPr txBox="1"/>
            <p:nvPr/>
          </p:nvSpPr>
          <p:spPr>
            <a:xfrm>
              <a:off x="1541719" y="2999412"/>
              <a:ext cx="2784999" cy="63645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600" dirty="0">
                  <a:latin typeface="Century Gothic" panose="020B0502020202020204" pitchFamily="34" charset="0"/>
                  <a:ea typeface="+mj-ea"/>
                </a:rPr>
                <a:t>所需人力成本高，且实现上存在一定难度。</a:t>
              </a:r>
              <a:endParaRPr lang="en-US" altLang="zh-CN" sz="1600" dirty="0">
                <a:latin typeface="Century Gothic" panose="020B0502020202020204" pitchFamily="34" charset="0"/>
                <a:ea typeface="+mj-ea"/>
              </a:endParaRPr>
            </a:p>
          </p:txBody>
        </p:sp>
      </p:grpSp>
      <p:grpSp>
        <p:nvGrpSpPr>
          <p:cNvPr id="57" name="组合 56"/>
          <p:cNvGrpSpPr/>
          <p:nvPr/>
        </p:nvGrpSpPr>
        <p:grpSpPr>
          <a:xfrm>
            <a:off x="1161144" y="2317552"/>
            <a:ext cx="2784999" cy="1286737"/>
            <a:chOff x="1541719" y="2349127"/>
            <a:chExt cx="2784999" cy="1286737"/>
          </a:xfrm>
        </p:grpSpPr>
        <p:sp>
          <p:nvSpPr>
            <p:cNvPr id="58" name="文本框 57"/>
            <p:cNvSpPr txBox="1"/>
            <p:nvPr/>
          </p:nvSpPr>
          <p:spPr>
            <a:xfrm>
              <a:off x="2192937" y="2349127"/>
              <a:ext cx="2133781" cy="646331"/>
            </a:xfrm>
            <a:prstGeom prst="rect">
              <a:avLst/>
            </a:prstGeom>
            <a:noFill/>
          </p:spPr>
          <p:txBody>
            <a:bodyPr wrap="square" rtlCol="0">
              <a:spAutoFit/>
              <a:scene3d>
                <a:camera prst="orthographicFront"/>
                <a:lightRig rig="threePt" dir="t"/>
              </a:scene3d>
              <a:sp3d contourW="12700"/>
            </a:bodyPr>
            <a:lstStyle/>
            <a:p>
              <a:pPr algn="r"/>
              <a:r>
                <a:rPr lang="zh-CN" altLang="en-US" sz="3600" b="1" dirty="0">
                  <a:solidFill>
                    <a:schemeClr val="tx1">
                      <a:lumMod val="75000"/>
                      <a:lumOff val="25000"/>
                    </a:schemeClr>
                  </a:solidFill>
                  <a:latin typeface="Century Gothic" panose="020B0502020202020204" pitchFamily="34" charset="0"/>
                </a:rPr>
                <a:t>讲座？</a:t>
              </a:r>
              <a:endParaRPr lang="en-US" altLang="zh-CN" sz="3600" b="1" dirty="0">
                <a:solidFill>
                  <a:schemeClr val="tx1">
                    <a:lumMod val="75000"/>
                    <a:lumOff val="25000"/>
                  </a:schemeClr>
                </a:solidFill>
                <a:latin typeface="Century Gothic" panose="020B0502020202020204" pitchFamily="34" charset="0"/>
              </a:endParaRPr>
            </a:p>
          </p:txBody>
        </p:sp>
        <p:sp>
          <p:nvSpPr>
            <p:cNvPr id="59" name="文本框 58"/>
            <p:cNvSpPr txBox="1"/>
            <p:nvPr/>
          </p:nvSpPr>
          <p:spPr>
            <a:xfrm>
              <a:off x="1541719" y="2999408"/>
              <a:ext cx="2784999" cy="636456"/>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600" dirty="0">
                  <a:latin typeface="Century Gothic" panose="020B0502020202020204" pitchFamily="34" charset="0"/>
                  <a:ea typeface="+mj-ea"/>
                </a:rPr>
                <a:t>信息传递效率较低，且灵活性较低，难以重复获取信息。</a:t>
              </a:r>
              <a:endParaRPr lang="en-US" altLang="zh-CN" sz="1600" dirty="0">
                <a:latin typeface="Century Gothic" panose="020B0502020202020204" pitchFamily="34" charset="0"/>
                <a:ea typeface="+mj-ea"/>
              </a:endParaRPr>
            </a:p>
          </p:txBody>
        </p:sp>
      </p:grpSp>
      <p:sp>
        <p:nvSpPr>
          <p:cNvPr id="31" name="文本框 30"/>
          <p:cNvSpPr txBox="1"/>
          <p:nvPr/>
        </p:nvSpPr>
        <p:spPr>
          <a:xfrm>
            <a:off x="1609684" y="625315"/>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新校区的新</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该怎么适应</a:t>
            </a:r>
          </a:p>
        </p:txBody>
      </p:sp>
      <p:sp>
        <p:nvSpPr>
          <p:cNvPr id="32" name="文本框 31"/>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
        <p:nvSpPr>
          <p:cNvPr id="30" name="文本框 29">
            <a:extLst>
              <a:ext uri="{FF2B5EF4-FFF2-40B4-BE49-F238E27FC236}">
                <a16:creationId xmlns:a16="http://schemas.microsoft.com/office/drawing/2014/main" id="{5186245B-389A-484D-8F51-E915CD2364E6}"/>
              </a:ext>
            </a:extLst>
          </p:cNvPr>
          <p:cNvSpPr txBox="1"/>
          <p:nvPr/>
        </p:nvSpPr>
        <p:spPr>
          <a:xfrm>
            <a:off x="4648255" y="3101921"/>
            <a:ext cx="3597602" cy="1569660"/>
          </a:xfrm>
          <a:prstGeom prst="rect">
            <a:avLst/>
          </a:prstGeom>
          <a:noFill/>
        </p:spPr>
        <p:txBody>
          <a:bodyPr wrap="square" rtlCol="0">
            <a:spAutoFit/>
          </a:bodyPr>
          <a:lstStyle/>
          <a:p>
            <a:r>
              <a:rPr lang="en-US" altLang="zh-CN" sz="9600" b="1" dirty="0">
                <a:solidFill>
                  <a:schemeClr val="accent2"/>
                </a:solidFill>
                <a:latin typeface="Bradley Hand ITC" panose="03070402050302030203" pitchFamily="66" charset="0"/>
              </a:rPr>
              <a:t>HOW</a:t>
            </a:r>
            <a:endParaRPr lang="zh-CN" altLang="en-US" sz="9600" b="1" dirty="0">
              <a:solidFill>
                <a:schemeClr val="accent2"/>
              </a:solidFill>
              <a:latin typeface="Bradley Hand ITC" panose="03070402050302030203" pitchFamily="66" charset="0"/>
            </a:endParaRPr>
          </a:p>
        </p:txBody>
      </p:sp>
      <p:grpSp>
        <p:nvGrpSpPr>
          <p:cNvPr id="45" name="组合 44">
            <a:extLst>
              <a:ext uri="{FF2B5EF4-FFF2-40B4-BE49-F238E27FC236}">
                <a16:creationId xmlns:a16="http://schemas.microsoft.com/office/drawing/2014/main" id="{7B1D9EB9-1943-401E-B37D-522AD2AAE95B}"/>
              </a:ext>
            </a:extLst>
          </p:cNvPr>
          <p:cNvGrpSpPr/>
          <p:nvPr/>
        </p:nvGrpSpPr>
        <p:grpSpPr>
          <a:xfrm>
            <a:off x="8245857" y="4671581"/>
            <a:ext cx="2784999" cy="1518964"/>
            <a:chOff x="1541719" y="2349127"/>
            <a:chExt cx="2784999" cy="1518964"/>
          </a:xfrm>
        </p:grpSpPr>
        <p:sp>
          <p:nvSpPr>
            <p:cNvPr id="46" name="文本框 45">
              <a:extLst>
                <a:ext uri="{FF2B5EF4-FFF2-40B4-BE49-F238E27FC236}">
                  <a16:creationId xmlns:a16="http://schemas.microsoft.com/office/drawing/2014/main" id="{86E650AD-78FC-47FD-A151-8BCB9839887C}"/>
                </a:ext>
              </a:extLst>
            </p:cNvPr>
            <p:cNvSpPr txBox="1"/>
            <p:nvPr/>
          </p:nvSpPr>
          <p:spPr>
            <a:xfrm>
              <a:off x="1541720" y="2349127"/>
              <a:ext cx="2133781" cy="646331"/>
            </a:xfrm>
            <a:prstGeom prst="rect">
              <a:avLst/>
            </a:prstGeom>
            <a:noFill/>
          </p:spPr>
          <p:txBody>
            <a:bodyPr wrap="square" rtlCol="0">
              <a:spAutoFit/>
              <a:scene3d>
                <a:camera prst="orthographicFront"/>
                <a:lightRig rig="threePt" dir="t"/>
              </a:scene3d>
              <a:sp3d contourW="12700"/>
            </a:bodyPr>
            <a:lstStyle/>
            <a:p>
              <a:r>
                <a:rPr lang="zh-CN" altLang="en-US" sz="3600" b="1" dirty="0">
                  <a:solidFill>
                    <a:schemeClr val="tx1">
                      <a:lumMod val="75000"/>
                      <a:lumOff val="25000"/>
                    </a:schemeClr>
                  </a:solidFill>
                  <a:latin typeface="Century Gothic" panose="020B0502020202020204" pitchFamily="34" charset="0"/>
                </a:rPr>
                <a:t>导航软件？</a:t>
              </a:r>
            </a:p>
          </p:txBody>
        </p:sp>
        <p:sp>
          <p:nvSpPr>
            <p:cNvPr id="47" name="文本框 46">
              <a:extLst>
                <a:ext uri="{FF2B5EF4-FFF2-40B4-BE49-F238E27FC236}">
                  <a16:creationId xmlns:a16="http://schemas.microsoft.com/office/drawing/2014/main" id="{9D79ACC7-DA10-43B6-A722-16677B4289FC}"/>
                </a:ext>
              </a:extLst>
            </p:cNvPr>
            <p:cNvSpPr txBox="1"/>
            <p:nvPr/>
          </p:nvSpPr>
          <p:spPr>
            <a:xfrm>
              <a:off x="1541719" y="2950917"/>
              <a:ext cx="2784999" cy="91717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600" dirty="0">
                  <a:latin typeface="Century Gothic" panose="020B0502020202020204" pitchFamily="34" charset="0"/>
                  <a:ea typeface="+mj-ea"/>
                </a:rPr>
                <a:t>导航软件更新周期较长，且无法查看具体的校内地理信息，可获取的信息实在有限。</a:t>
              </a:r>
              <a:endParaRPr lang="en-US" altLang="zh-CN" sz="1600" dirty="0">
                <a:latin typeface="Century Gothic" panose="020B0502020202020204" pitchFamily="34" charset="0"/>
                <a:ea typeface="+mj-ea"/>
              </a:endParaRPr>
            </a:p>
          </p:txBody>
        </p:sp>
      </p:grpSp>
      <p:grpSp>
        <p:nvGrpSpPr>
          <p:cNvPr id="48" name="组合 47">
            <a:extLst>
              <a:ext uri="{FF2B5EF4-FFF2-40B4-BE49-F238E27FC236}">
                <a16:creationId xmlns:a16="http://schemas.microsoft.com/office/drawing/2014/main" id="{C986082D-4020-4C38-8894-9CCDB7905675}"/>
              </a:ext>
            </a:extLst>
          </p:cNvPr>
          <p:cNvGrpSpPr/>
          <p:nvPr/>
        </p:nvGrpSpPr>
        <p:grpSpPr>
          <a:xfrm>
            <a:off x="1161144" y="4671581"/>
            <a:ext cx="2869271" cy="1286737"/>
            <a:chOff x="1457447" y="2349127"/>
            <a:chExt cx="2869271" cy="1286737"/>
          </a:xfrm>
        </p:grpSpPr>
        <p:sp>
          <p:nvSpPr>
            <p:cNvPr id="49" name="文本框 48">
              <a:extLst>
                <a:ext uri="{FF2B5EF4-FFF2-40B4-BE49-F238E27FC236}">
                  <a16:creationId xmlns:a16="http://schemas.microsoft.com/office/drawing/2014/main" id="{9D536F25-8E25-48EF-B9ED-6FB0D6DB47B6}"/>
                </a:ext>
              </a:extLst>
            </p:cNvPr>
            <p:cNvSpPr txBox="1"/>
            <p:nvPr/>
          </p:nvSpPr>
          <p:spPr>
            <a:xfrm>
              <a:off x="2192937" y="2349127"/>
              <a:ext cx="2133781" cy="646331"/>
            </a:xfrm>
            <a:prstGeom prst="rect">
              <a:avLst/>
            </a:prstGeom>
            <a:noFill/>
          </p:spPr>
          <p:txBody>
            <a:bodyPr wrap="square" rtlCol="0">
              <a:spAutoFit/>
              <a:scene3d>
                <a:camera prst="orthographicFront"/>
                <a:lightRig rig="threePt" dir="t"/>
              </a:scene3d>
              <a:sp3d contourW="12700"/>
            </a:bodyPr>
            <a:lstStyle/>
            <a:p>
              <a:pPr algn="r"/>
              <a:r>
                <a:rPr lang="zh-CN" altLang="en-US" sz="3600" b="1" dirty="0">
                  <a:solidFill>
                    <a:schemeClr val="tx1">
                      <a:lumMod val="75000"/>
                      <a:lumOff val="25000"/>
                    </a:schemeClr>
                  </a:solidFill>
                  <a:latin typeface="Century Gothic" panose="020B0502020202020204" pitchFamily="34" charset="0"/>
                </a:rPr>
                <a:t>小册子？</a:t>
              </a:r>
              <a:endParaRPr lang="en-US" altLang="zh-CN" sz="3600" b="1" dirty="0">
                <a:solidFill>
                  <a:schemeClr val="tx1">
                    <a:lumMod val="75000"/>
                    <a:lumOff val="25000"/>
                  </a:schemeClr>
                </a:solidFill>
                <a:latin typeface="Century Gothic" panose="020B0502020202020204" pitchFamily="34" charset="0"/>
              </a:endParaRPr>
            </a:p>
          </p:txBody>
        </p:sp>
        <p:sp>
          <p:nvSpPr>
            <p:cNvPr id="50" name="文本框 49">
              <a:extLst>
                <a:ext uri="{FF2B5EF4-FFF2-40B4-BE49-F238E27FC236}">
                  <a16:creationId xmlns:a16="http://schemas.microsoft.com/office/drawing/2014/main" id="{B63103DC-A5EE-430C-9320-93A3F5D7105A}"/>
                </a:ext>
              </a:extLst>
            </p:cNvPr>
            <p:cNvSpPr txBox="1"/>
            <p:nvPr/>
          </p:nvSpPr>
          <p:spPr>
            <a:xfrm>
              <a:off x="1457447" y="2999408"/>
              <a:ext cx="2869271" cy="636456"/>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600" dirty="0">
                  <a:latin typeface="Century Gothic" panose="020B0502020202020204" pitchFamily="34" charset="0"/>
                  <a:ea typeface="+mj-ea"/>
                </a:rPr>
                <a:t>每个来新校区的人都需要，成本较高，且每一年都需要加印。</a:t>
              </a:r>
              <a:endParaRPr lang="en-US" altLang="zh-CN" sz="1600" dirty="0">
                <a:latin typeface="Century Gothic" panose="020B0502020202020204" pitchFamily="34" charset="0"/>
                <a:ea typeface="+mj-ea"/>
              </a:endParaRPr>
            </a:p>
          </p:txBody>
        </p:sp>
      </p:grpSp>
    </p:spTree>
    <p:extLst>
      <p:ext uri="{BB962C8B-B14F-4D97-AF65-F5344CB8AC3E}">
        <p14:creationId xmlns:p14="http://schemas.microsoft.com/office/powerpoint/2010/main" val="3973492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fill="hold"/>
                                        <p:tgtEl>
                                          <p:spTgt spid="57"/>
                                        </p:tgtEl>
                                        <p:attrNameLst>
                                          <p:attrName>ppt_x</p:attrName>
                                        </p:attrNameLst>
                                      </p:cBhvr>
                                      <p:tavLst>
                                        <p:tav tm="0">
                                          <p:val>
                                            <p:strVal val="0-#ppt_w/2"/>
                                          </p:val>
                                        </p:tav>
                                        <p:tav tm="100000">
                                          <p:val>
                                            <p:strVal val="#ppt_x"/>
                                          </p:val>
                                        </p:tav>
                                      </p:tavLst>
                                    </p:anim>
                                    <p:anim calcmode="lin" valueType="num">
                                      <p:cBhvr additive="base">
                                        <p:cTn id="16"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fill="hold"/>
                                        <p:tgtEl>
                                          <p:spTgt spid="51"/>
                                        </p:tgtEl>
                                        <p:attrNameLst>
                                          <p:attrName>ppt_x</p:attrName>
                                        </p:attrNameLst>
                                      </p:cBhvr>
                                      <p:tavLst>
                                        <p:tav tm="0">
                                          <p:val>
                                            <p:strVal val="1+#ppt_w/2"/>
                                          </p:val>
                                        </p:tav>
                                        <p:tav tm="100000">
                                          <p:val>
                                            <p:strVal val="#ppt_x"/>
                                          </p:val>
                                        </p:tav>
                                      </p:tavLst>
                                    </p:anim>
                                    <p:anim calcmode="lin" valueType="num">
                                      <p:cBhvr additive="base">
                                        <p:cTn id="22" dur="500" fill="hold"/>
                                        <p:tgtEl>
                                          <p:spTgt spid="5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fill="hold"/>
                                        <p:tgtEl>
                                          <p:spTgt spid="48"/>
                                        </p:tgtEl>
                                        <p:attrNameLst>
                                          <p:attrName>ppt_x</p:attrName>
                                        </p:attrNameLst>
                                      </p:cBhvr>
                                      <p:tavLst>
                                        <p:tav tm="0">
                                          <p:val>
                                            <p:strVal val="0-#ppt_w/2"/>
                                          </p:val>
                                        </p:tav>
                                        <p:tav tm="100000">
                                          <p:val>
                                            <p:strVal val="#ppt_x"/>
                                          </p:val>
                                        </p:tav>
                                      </p:tavLst>
                                    </p:anim>
                                    <p:anim calcmode="lin" valueType="num">
                                      <p:cBhvr additive="base">
                                        <p:cTn id="28" dur="500" fill="hold"/>
                                        <p:tgtEl>
                                          <p:spTgt spid="48"/>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45"/>
                                        </p:tgtEl>
                                        <p:attrNameLst>
                                          <p:attrName>style.visibility</p:attrName>
                                        </p:attrNameLst>
                                      </p:cBhvr>
                                      <p:to>
                                        <p:strVal val="visible"/>
                                      </p:to>
                                    </p:set>
                                    <p:anim calcmode="lin" valueType="num">
                                      <p:cBhvr additive="base">
                                        <p:cTn id="33" dur="500" fill="hold"/>
                                        <p:tgtEl>
                                          <p:spTgt spid="45"/>
                                        </p:tgtEl>
                                        <p:attrNameLst>
                                          <p:attrName>ppt_x</p:attrName>
                                        </p:attrNameLst>
                                      </p:cBhvr>
                                      <p:tavLst>
                                        <p:tav tm="0">
                                          <p:val>
                                            <p:strVal val="1+#ppt_w/2"/>
                                          </p:val>
                                        </p:tav>
                                        <p:tav tm="100000">
                                          <p:val>
                                            <p:strVal val="#ppt_x"/>
                                          </p:val>
                                        </p:tav>
                                      </p:tavLst>
                                    </p:anim>
                                    <p:anim calcmode="lin" valueType="num">
                                      <p:cBhvr additive="base">
                                        <p:cTn id="34"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íṥlîḍé"/>
          <p:cNvSpPr/>
          <p:nvPr/>
        </p:nvSpPr>
        <p:spPr>
          <a:xfrm rot="5400000">
            <a:off x="8683263" y="3785128"/>
            <a:ext cx="1988063" cy="3279983"/>
          </a:xfrm>
          <a:prstGeom prst="rect">
            <a:avLst/>
          </a:prstGeom>
          <a:blipFill dpi="0" rotWithShape="0">
            <a:blip r:embed="rId3">
              <a:grayscl/>
            </a:blip>
            <a:srcRect/>
            <a:stretch>
              <a:fillRect l="-25316" t="-32492" r="-24743" b="-32492"/>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ïsļiḋè"/>
          <p:cNvSpPr/>
          <p:nvPr/>
        </p:nvSpPr>
        <p:spPr>
          <a:xfrm rot="5400000">
            <a:off x="3405729" y="1900187"/>
            <a:ext cx="1988063" cy="7050093"/>
          </a:xfrm>
          <a:prstGeom prst="rect">
            <a:avLst/>
          </a:prstGeom>
          <a:blipFill dpi="0" rotWithShape="0">
            <a:blip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32" name="组合 31"/>
          <p:cNvGrpSpPr/>
          <p:nvPr/>
        </p:nvGrpSpPr>
        <p:grpSpPr>
          <a:xfrm>
            <a:off x="2184058" y="1951737"/>
            <a:ext cx="3740834" cy="1226380"/>
            <a:chOff x="1541719" y="2349127"/>
            <a:chExt cx="4797908" cy="1226380"/>
          </a:xfrm>
        </p:grpSpPr>
        <p:sp>
          <p:nvSpPr>
            <p:cNvPr id="33" name="文本框 32"/>
            <p:cNvSpPr txBox="1"/>
            <p:nvPr/>
          </p:nvSpPr>
          <p:spPr>
            <a:xfrm>
              <a:off x="1541719" y="2349127"/>
              <a:ext cx="4647712" cy="646331"/>
            </a:xfrm>
            <a:prstGeom prst="rect">
              <a:avLst/>
            </a:prstGeom>
            <a:noFill/>
          </p:spPr>
          <p:txBody>
            <a:bodyPr wrap="square" rtlCol="0">
              <a:spAutoFit/>
              <a:scene3d>
                <a:camera prst="orthographicFront"/>
                <a:lightRig rig="threePt" dir="t"/>
              </a:scene3d>
              <a:sp3d contourW="12700"/>
            </a:bodyPr>
            <a:lstStyle/>
            <a:p>
              <a:r>
                <a:rPr lang="zh-CN" altLang="en-US" sz="3600" b="1" dirty="0">
                  <a:solidFill>
                    <a:schemeClr val="tx1">
                      <a:lumMod val="75000"/>
                      <a:lumOff val="25000"/>
                    </a:schemeClr>
                  </a:solidFill>
                  <a:latin typeface="Century Gothic" panose="020B0502020202020204" pitchFamily="34" charset="0"/>
                </a:rPr>
                <a:t>方便</a:t>
              </a:r>
            </a:p>
          </p:txBody>
        </p:sp>
        <p:sp>
          <p:nvSpPr>
            <p:cNvPr id="34" name="文本框 33"/>
            <p:cNvSpPr txBox="1"/>
            <p:nvPr/>
          </p:nvSpPr>
          <p:spPr>
            <a:xfrm>
              <a:off x="1541719" y="2937062"/>
              <a:ext cx="4797908" cy="63844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600" dirty="0">
                  <a:latin typeface="Century Gothic" panose="020B0502020202020204" pitchFamily="34" charset="0"/>
                  <a:ea typeface="+mj-ea"/>
                </a:rPr>
                <a:t>让大家在需要的时候，就能很容易地打开很容易地获取到所需的信息</a:t>
              </a:r>
              <a:r>
                <a:rPr lang="zh-CN" altLang="en-US" sz="1200" dirty="0">
                  <a:latin typeface="Century Gothic" panose="020B0502020202020204" pitchFamily="34" charset="0"/>
                  <a:ea typeface="+mj-ea"/>
                </a:rPr>
                <a:t>。</a:t>
              </a:r>
              <a:endParaRPr lang="en-US" altLang="zh-CN" sz="1200" dirty="0">
                <a:latin typeface="Century Gothic" panose="020B0502020202020204" pitchFamily="34" charset="0"/>
                <a:ea typeface="+mj-ea"/>
              </a:endParaRPr>
            </a:p>
          </p:txBody>
        </p:sp>
      </p:grpSp>
      <p:grpSp>
        <p:nvGrpSpPr>
          <p:cNvPr id="35" name="组合 34"/>
          <p:cNvGrpSpPr/>
          <p:nvPr/>
        </p:nvGrpSpPr>
        <p:grpSpPr>
          <a:xfrm>
            <a:off x="6298282" y="1951738"/>
            <a:ext cx="3740834" cy="1238247"/>
            <a:chOff x="1532835" y="2349127"/>
            <a:chExt cx="4797908" cy="1238247"/>
          </a:xfrm>
        </p:grpSpPr>
        <p:sp>
          <p:nvSpPr>
            <p:cNvPr id="36" name="文本框 35"/>
            <p:cNvSpPr txBox="1"/>
            <p:nvPr/>
          </p:nvSpPr>
          <p:spPr>
            <a:xfrm>
              <a:off x="1541719" y="2349127"/>
              <a:ext cx="4049668" cy="646331"/>
            </a:xfrm>
            <a:prstGeom prst="rect">
              <a:avLst/>
            </a:prstGeom>
            <a:noFill/>
          </p:spPr>
          <p:txBody>
            <a:bodyPr wrap="square" rtlCol="0">
              <a:spAutoFit/>
              <a:scene3d>
                <a:camera prst="orthographicFront"/>
                <a:lightRig rig="threePt" dir="t"/>
              </a:scene3d>
              <a:sp3d contourW="12700"/>
            </a:bodyPr>
            <a:lstStyle/>
            <a:p>
              <a:r>
                <a:rPr lang="zh-CN" altLang="en-US" sz="3600" b="1" dirty="0">
                  <a:solidFill>
                    <a:schemeClr val="tx1">
                      <a:lumMod val="75000"/>
                      <a:lumOff val="25000"/>
                    </a:schemeClr>
                  </a:solidFill>
                  <a:latin typeface="Century Gothic" panose="020B0502020202020204" pitchFamily="34" charset="0"/>
                </a:rPr>
                <a:t>直观</a:t>
              </a:r>
            </a:p>
          </p:txBody>
        </p:sp>
        <p:sp>
          <p:nvSpPr>
            <p:cNvPr id="37" name="文本框 36"/>
            <p:cNvSpPr txBox="1"/>
            <p:nvPr/>
          </p:nvSpPr>
          <p:spPr>
            <a:xfrm>
              <a:off x="1532835" y="2950918"/>
              <a:ext cx="4797908" cy="63645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600" dirty="0">
                  <a:latin typeface="Century Gothic" panose="020B0502020202020204" pitchFamily="34" charset="0"/>
                  <a:ea typeface="+mj-ea"/>
                </a:rPr>
                <a:t>让大家在需要的时候，能够很直接地对信息有一个观感上的认识。</a:t>
              </a:r>
              <a:endParaRPr lang="en-US" altLang="zh-CN" sz="1600" dirty="0">
                <a:latin typeface="Century Gothic" panose="020B0502020202020204" pitchFamily="34" charset="0"/>
                <a:ea typeface="+mj-ea"/>
              </a:endParaRPr>
            </a:p>
          </p:txBody>
        </p:sp>
      </p:grpSp>
      <p:sp>
        <p:nvSpPr>
          <p:cNvPr id="13" name="文本框 12"/>
          <p:cNvSpPr txBox="1"/>
          <p:nvPr/>
        </p:nvSpPr>
        <p:spPr>
          <a:xfrm>
            <a:off x="1341829" y="609926"/>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新校区的新</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该怎么适应</a:t>
            </a:r>
          </a:p>
        </p:txBody>
      </p:sp>
      <p:sp>
        <p:nvSpPr>
          <p:cNvPr id="14" name="文本框 13"/>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Tree>
    <p:extLst>
      <p:ext uri="{BB962C8B-B14F-4D97-AF65-F5344CB8AC3E}">
        <p14:creationId xmlns:p14="http://schemas.microsoft.com/office/powerpoint/2010/main" val="35858436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left)">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a:stretch>
            <a:fillRect/>
          </a:stretch>
        </p:blipFill>
        <p:spPr>
          <a:xfrm>
            <a:off x="639607" y="854217"/>
            <a:ext cx="10912786" cy="5505165"/>
          </a:xfrm>
          <a:prstGeom prst="rect">
            <a:avLst/>
          </a:prstGeom>
        </p:spPr>
      </p:pic>
      <p:grpSp>
        <p:nvGrpSpPr>
          <p:cNvPr id="28" name="组合 27"/>
          <p:cNvGrpSpPr/>
          <p:nvPr/>
        </p:nvGrpSpPr>
        <p:grpSpPr>
          <a:xfrm>
            <a:off x="2946400" y="2368893"/>
            <a:ext cx="6299200" cy="1550092"/>
            <a:chOff x="2946400" y="2368893"/>
            <a:chExt cx="6299200" cy="1550092"/>
          </a:xfrm>
        </p:grpSpPr>
        <p:sp>
          <p:nvSpPr>
            <p:cNvPr id="20" name="文本框 19"/>
            <p:cNvSpPr txBox="1"/>
            <p:nvPr/>
          </p:nvSpPr>
          <p:spPr>
            <a:xfrm>
              <a:off x="2946400" y="3087988"/>
              <a:ext cx="6299200" cy="830997"/>
            </a:xfrm>
            <a:prstGeom prst="rect">
              <a:avLst/>
            </a:prstGeom>
            <a:noFill/>
          </p:spPr>
          <p:txBody>
            <a:bodyPr wrap="square" rtlCol="0">
              <a:spAutoFit/>
              <a:scene3d>
                <a:camera prst="orthographicFront"/>
                <a:lightRig rig="threePt" dir="t"/>
              </a:scene3d>
              <a:sp3d contourW="12700"/>
            </a:bodyPr>
            <a:lstStyle/>
            <a:p>
              <a:pPr algn="ctr"/>
              <a:r>
                <a:rPr lang="zh-CN" altLang="en-US" sz="4800" b="1" dirty="0">
                  <a:solidFill>
                    <a:schemeClr val="bg1"/>
                  </a:solidFill>
                  <a:latin typeface="Century Gothic" panose="020B0502020202020204" pitchFamily="34" charset="0"/>
                </a:rPr>
                <a:t>实现方式的选择</a:t>
              </a:r>
            </a:p>
          </p:txBody>
        </p:sp>
        <p:sp>
          <p:nvSpPr>
            <p:cNvPr id="23" name="文本框 22"/>
            <p:cNvSpPr txBox="1"/>
            <p:nvPr/>
          </p:nvSpPr>
          <p:spPr>
            <a:xfrm>
              <a:off x="5054691" y="2368893"/>
              <a:ext cx="2082621" cy="707886"/>
            </a:xfrm>
            <a:prstGeom prst="rect">
              <a:avLst/>
            </a:prstGeom>
            <a:noFill/>
          </p:spPr>
          <p:txBody>
            <a:bodyPr wrap="none" rtlCol="0">
              <a:spAutoFit/>
              <a:scene3d>
                <a:camera prst="orthographicFront"/>
                <a:lightRig rig="threePt" dir="t"/>
              </a:scene3d>
              <a:sp3d contourW="12700"/>
            </a:bodyPr>
            <a:lstStyle/>
            <a:p>
              <a:pPr algn="ctr"/>
              <a:r>
                <a:rPr lang="en-US" altLang="zh-CN" sz="4000" b="1" dirty="0">
                  <a:solidFill>
                    <a:schemeClr val="bg1"/>
                  </a:solidFill>
                  <a:latin typeface="Century Gothic" panose="020B0502020202020204" pitchFamily="34" charset="0"/>
                </a:rPr>
                <a:t>PART 02</a:t>
              </a:r>
              <a:endParaRPr lang="zh-CN" altLang="en-US" sz="4000" b="1" dirty="0">
                <a:solidFill>
                  <a:schemeClr val="bg1"/>
                </a:solidFill>
                <a:latin typeface="Century Gothic" panose="020B0502020202020204" pitchFamily="34" charset="0"/>
              </a:endParaRPr>
            </a:p>
          </p:txBody>
        </p:sp>
      </p:grpSp>
      <p:grpSp>
        <p:nvGrpSpPr>
          <p:cNvPr id="4" name="组合 3"/>
          <p:cNvGrpSpPr/>
          <p:nvPr/>
        </p:nvGrpSpPr>
        <p:grpSpPr>
          <a:xfrm>
            <a:off x="9029699" y="2108200"/>
            <a:ext cx="2287589" cy="2775970"/>
            <a:chOff x="9029699" y="2108200"/>
            <a:chExt cx="2287589" cy="2775970"/>
          </a:xfrm>
        </p:grpSpPr>
        <p:sp>
          <p:nvSpPr>
            <p:cNvPr id="19" name="矩形 18"/>
            <p:cNvSpPr/>
            <p:nvPr/>
          </p:nvSpPr>
          <p:spPr>
            <a:xfrm>
              <a:off x="9029700"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9029699"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2</a:t>
              </a:r>
              <a:endParaRPr lang="zh-CN" altLang="en-US" sz="16600" b="1" dirty="0">
                <a:solidFill>
                  <a:schemeClr val="accent1"/>
                </a:solidFill>
                <a:latin typeface="Century Gothic" panose="020B0502020202020204" pitchFamily="34" charset="0"/>
              </a:endParaRPr>
            </a:p>
          </p:txBody>
        </p:sp>
      </p:grpSp>
      <p:grpSp>
        <p:nvGrpSpPr>
          <p:cNvPr id="2" name="组合 1"/>
          <p:cNvGrpSpPr/>
          <p:nvPr/>
        </p:nvGrpSpPr>
        <p:grpSpPr>
          <a:xfrm>
            <a:off x="874713" y="2108200"/>
            <a:ext cx="2287589" cy="2775970"/>
            <a:chOff x="874713" y="2108200"/>
            <a:chExt cx="2287589" cy="2775970"/>
          </a:xfrm>
        </p:grpSpPr>
        <p:sp>
          <p:nvSpPr>
            <p:cNvPr id="16" name="矩形 15"/>
            <p:cNvSpPr/>
            <p:nvPr/>
          </p:nvSpPr>
          <p:spPr>
            <a:xfrm>
              <a:off x="874713" y="2108200"/>
              <a:ext cx="2287588" cy="2775970"/>
            </a:xfrm>
            <a:prstGeom prst="rect">
              <a:avLst/>
            </a:prstGeom>
            <a:solidFill>
              <a:schemeClr val="bg1"/>
            </a:solidFill>
            <a:ln>
              <a:noFill/>
            </a:ln>
            <a:effectLst>
              <a:outerShdw blurRad="406400" dist="63500" dir="54000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74713" y="2170729"/>
              <a:ext cx="2287589" cy="2646878"/>
            </a:xfrm>
            <a:prstGeom prst="rect">
              <a:avLst/>
            </a:prstGeom>
            <a:noFill/>
          </p:spPr>
          <p:txBody>
            <a:bodyPr wrap="square" rtlCol="0">
              <a:spAutoFit/>
              <a:scene3d>
                <a:camera prst="orthographicFront"/>
                <a:lightRig rig="threePt" dir="t"/>
              </a:scene3d>
              <a:sp3d contourW="12700"/>
            </a:bodyPr>
            <a:lstStyle/>
            <a:p>
              <a:pPr algn="ctr"/>
              <a:r>
                <a:rPr lang="en-US" altLang="zh-CN" sz="16600" b="1" dirty="0">
                  <a:solidFill>
                    <a:schemeClr val="accent1"/>
                  </a:solidFill>
                  <a:latin typeface="Century Gothic" panose="020B0502020202020204" pitchFamily="34" charset="0"/>
                </a:rPr>
                <a:t>0</a:t>
              </a:r>
              <a:endParaRPr lang="zh-CN" altLang="en-US" sz="16600" b="1" dirty="0">
                <a:solidFill>
                  <a:schemeClr val="accent1"/>
                </a:solidFill>
                <a:latin typeface="Century Gothic" panose="020B0502020202020204" pitchFamily="34" charset="0"/>
              </a:endParaRPr>
            </a:p>
          </p:txBody>
        </p:sp>
      </p:grpSp>
    </p:spTree>
    <p:extLst>
      <p:ext uri="{BB962C8B-B14F-4D97-AF65-F5344CB8AC3E}">
        <p14:creationId xmlns:p14="http://schemas.microsoft.com/office/powerpoint/2010/main" val="3961166121"/>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0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50000">
                                          <p:cBhvr additive="base">
                                            <p:cTn id="11" dur="1000" fill="hold"/>
                                            <p:tgtEl>
                                              <p:spTgt spid="4"/>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ïs1ïďè"/>
          <p:cNvSpPr/>
          <p:nvPr/>
        </p:nvSpPr>
        <p:spPr>
          <a:xfrm>
            <a:off x="3004457" y="5153505"/>
            <a:ext cx="2875854" cy="1437927"/>
          </a:xfrm>
          <a:prstGeom prst="diamond">
            <a:avLst/>
          </a:prstGeom>
          <a:pattFill prst="ltUp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îŝ1iďè"/>
          <p:cNvSpPr/>
          <p:nvPr/>
        </p:nvSpPr>
        <p:spPr>
          <a:xfrm>
            <a:off x="3004457" y="5009712"/>
            <a:ext cx="2875854" cy="1437927"/>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išḻiďê"/>
          <p:cNvSpPr/>
          <p:nvPr/>
        </p:nvSpPr>
        <p:spPr>
          <a:xfrm>
            <a:off x="4658073" y="4290748"/>
            <a:ext cx="2875854" cy="1437927"/>
          </a:xfrm>
          <a:prstGeom prst="diamond">
            <a:avLst/>
          </a:prstGeom>
          <a:pattFill prst="ltUp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îšļîdè"/>
          <p:cNvSpPr/>
          <p:nvPr/>
        </p:nvSpPr>
        <p:spPr>
          <a:xfrm>
            <a:off x="4658073" y="4146956"/>
            <a:ext cx="2875854" cy="1437927"/>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ïṩliḍê"/>
          <p:cNvSpPr/>
          <p:nvPr/>
        </p:nvSpPr>
        <p:spPr>
          <a:xfrm>
            <a:off x="6311689" y="5153505"/>
            <a:ext cx="2875854" cy="1437927"/>
          </a:xfrm>
          <a:prstGeom prst="diamond">
            <a:avLst/>
          </a:prstGeom>
          <a:pattFill prst="ltUp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ïṩļiḑe"/>
          <p:cNvSpPr/>
          <p:nvPr/>
        </p:nvSpPr>
        <p:spPr>
          <a:xfrm>
            <a:off x="6311689" y="5009712"/>
            <a:ext cx="2875854" cy="1437927"/>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iṩlidê"/>
          <p:cNvSpPr>
            <a:spLocks/>
          </p:cNvSpPr>
          <p:nvPr/>
        </p:nvSpPr>
        <p:spPr bwMode="auto">
          <a:xfrm>
            <a:off x="5814271" y="4566576"/>
            <a:ext cx="568594" cy="546132"/>
          </a:xfrm>
          <a:custGeom>
            <a:avLst/>
            <a:gdLst>
              <a:gd name="T0" fmla="*/ 369 w 372"/>
              <a:gd name="T1" fmla="*/ 133 h 357"/>
              <a:gd name="T2" fmla="*/ 347 w 372"/>
              <a:gd name="T3" fmla="*/ 116 h 357"/>
              <a:gd name="T4" fmla="*/ 252 w 372"/>
              <a:gd name="T5" fmla="*/ 101 h 357"/>
              <a:gd name="T6" fmla="*/ 210 w 372"/>
              <a:gd name="T7" fmla="*/ 15 h 357"/>
              <a:gd name="T8" fmla="*/ 186 w 372"/>
              <a:gd name="T9" fmla="*/ 0 h 357"/>
              <a:gd name="T10" fmla="*/ 162 w 372"/>
              <a:gd name="T11" fmla="*/ 15 h 357"/>
              <a:gd name="T12" fmla="*/ 120 w 372"/>
              <a:gd name="T13" fmla="*/ 101 h 357"/>
              <a:gd name="T14" fmla="*/ 25 w 372"/>
              <a:gd name="T15" fmla="*/ 116 h 357"/>
              <a:gd name="T16" fmla="*/ 3 w 372"/>
              <a:gd name="T17" fmla="*/ 133 h 357"/>
              <a:gd name="T18" fmla="*/ 10 w 372"/>
              <a:gd name="T19" fmla="*/ 159 h 357"/>
              <a:gd name="T20" fmla="*/ 80 w 372"/>
              <a:gd name="T21" fmla="*/ 229 h 357"/>
              <a:gd name="T22" fmla="*/ 63 w 372"/>
              <a:gd name="T23" fmla="*/ 326 h 357"/>
              <a:gd name="T24" fmla="*/ 74 w 372"/>
              <a:gd name="T25" fmla="*/ 352 h 357"/>
              <a:gd name="T26" fmla="*/ 90 w 372"/>
              <a:gd name="T27" fmla="*/ 357 h 357"/>
              <a:gd name="T28" fmla="*/ 103 w 372"/>
              <a:gd name="T29" fmla="*/ 353 h 357"/>
              <a:gd name="T30" fmla="*/ 186 w 372"/>
              <a:gd name="T31" fmla="*/ 308 h 357"/>
              <a:gd name="T32" fmla="*/ 269 w 372"/>
              <a:gd name="T33" fmla="*/ 353 h 357"/>
              <a:gd name="T34" fmla="*/ 282 w 372"/>
              <a:gd name="T35" fmla="*/ 357 h 357"/>
              <a:gd name="T36" fmla="*/ 298 w 372"/>
              <a:gd name="T37" fmla="*/ 352 h 357"/>
              <a:gd name="T38" fmla="*/ 309 w 372"/>
              <a:gd name="T39" fmla="*/ 326 h 357"/>
              <a:gd name="T40" fmla="*/ 292 w 372"/>
              <a:gd name="T41" fmla="*/ 229 h 357"/>
              <a:gd name="T42" fmla="*/ 362 w 372"/>
              <a:gd name="T43" fmla="*/ 159 h 357"/>
              <a:gd name="T44" fmla="*/ 369 w 372"/>
              <a:gd name="T45" fmla="*/ 133 h 357"/>
              <a:gd name="T46" fmla="*/ 273 w 372"/>
              <a:gd name="T47" fmla="*/ 211 h 357"/>
              <a:gd name="T48" fmla="*/ 266 w 372"/>
              <a:gd name="T49" fmla="*/ 233 h 357"/>
              <a:gd name="T50" fmla="*/ 282 w 372"/>
              <a:gd name="T51" fmla="*/ 331 h 357"/>
              <a:gd name="T52" fmla="*/ 199 w 372"/>
              <a:gd name="T53" fmla="*/ 286 h 357"/>
              <a:gd name="T54" fmla="*/ 186 w 372"/>
              <a:gd name="T55" fmla="*/ 282 h 357"/>
              <a:gd name="T56" fmla="*/ 173 w 372"/>
              <a:gd name="T57" fmla="*/ 286 h 357"/>
              <a:gd name="T58" fmla="*/ 90 w 372"/>
              <a:gd name="T59" fmla="*/ 331 h 357"/>
              <a:gd name="T60" fmla="*/ 106 w 372"/>
              <a:gd name="T61" fmla="*/ 233 h 357"/>
              <a:gd name="T62" fmla="*/ 99 w 372"/>
              <a:gd name="T63" fmla="*/ 211 h 357"/>
              <a:gd name="T64" fmla="*/ 29 w 372"/>
              <a:gd name="T65" fmla="*/ 141 h 357"/>
              <a:gd name="T66" fmla="*/ 124 w 372"/>
              <a:gd name="T67" fmla="*/ 127 h 357"/>
              <a:gd name="T68" fmla="*/ 144 w 372"/>
              <a:gd name="T69" fmla="*/ 112 h 357"/>
              <a:gd name="T70" fmla="*/ 186 w 372"/>
              <a:gd name="T71" fmla="*/ 26 h 357"/>
              <a:gd name="T72" fmla="*/ 228 w 372"/>
              <a:gd name="T73" fmla="*/ 112 h 357"/>
              <a:gd name="T74" fmla="*/ 248 w 372"/>
              <a:gd name="T75" fmla="*/ 127 h 357"/>
              <a:gd name="T76" fmla="*/ 343 w 372"/>
              <a:gd name="T77" fmla="*/ 141 h 357"/>
              <a:gd name="T78" fmla="*/ 273 w 372"/>
              <a:gd name="T79" fmla="*/ 211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2" h="357">
                <a:moveTo>
                  <a:pt x="369" y="133"/>
                </a:moveTo>
                <a:cubicBezTo>
                  <a:pt x="365" y="124"/>
                  <a:pt x="357" y="117"/>
                  <a:pt x="347" y="116"/>
                </a:cubicBezTo>
                <a:cubicBezTo>
                  <a:pt x="252" y="101"/>
                  <a:pt x="252" y="101"/>
                  <a:pt x="252" y="101"/>
                </a:cubicBezTo>
                <a:cubicBezTo>
                  <a:pt x="210" y="15"/>
                  <a:pt x="210" y="15"/>
                  <a:pt x="210" y="15"/>
                </a:cubicBezTo>
                <a:cubicBezTo>
                  <a:pt x="206" y="6"/>
                  <a:pt x="196" y="0"/>
                  <a:pt x="186" y="0"/>
                </a:cubicBezTo>
                <a:cubicBezTo>
                  <a:pt x="176" y="0"/>
                  <a:pt x="166" y="6"/>
                  <a:pt x="162" y="15"/>
                </a:cubicBezTo>
                <a:cubicBezTo>
                  <a:pt x="120" y="101"/>
                  <a:pt x="120" y="101"/>
                  <a:pt x="120" y="101"/>
                </a:cubicBezTo>
                <a:cubicBezTo>
                  <a:pt x="25" y="116"/>
                  <a:pt x="25" y="116"/>
                  <a:pt x="25" y="116"/>
                </a:cubicBezTo>
                <a:cubicBezTo>
                  <a:pt x="15" y="117"/>
                  <a:pt x="7" y="124"/>
                  <a:pt x="3" y="133"/>
                </a:cubicBezTo>
                <a:cubicBezTo>
                  <a:pt x="0" y="142"/>
                  <a:pt x="3" y="152"/>
                  <a:pt x="10" y="159"/>
                </a:cubicBezTo>
                <a:cubicBezTo>
                  <a:pt x="80" y="229"/>
                  <a:pt x="80" y="229"/>
                  <a:pt x="80" y="229"/>
                </a:cubicBezTo>
                <a:cubicBezTo>
                  <a:pt x="63" y="326"/>
                  <a:pt x="63" y="326"/>
                  <a:pt x="63" y="326"/>
                </a:cubicBezTo>
                <a:cubicBezTo>
                  <a:pt x="62" y="336"/>
                  <a:pt x="66" y="346"/>
                  <a:pt x="74" y="352"/>
                </a:cubicBezTo>
                <a:cubicBezTo>
                  <a:pt x="79" y="355"/>
                  <a:pt x="84" y="357"/>
                  <a:pt x="90" y="357"/>
                </a:cubicBezTo>
                <a:cubicBezTo>
                  <a:pt x="94" y="357"/>
                  <a:pt x="99" y="355"/>
                  <a:pt x="103" y="353"/>
                </a:cubicBezTo>
                <a:cubicBezTo>
                  <a:pt x="186" y="308"/>
                  <a:pt x="186" y="308"/>
                  <a:pt x="186" y="308"/>
                </a:cubicBezTo>
                <a:cubicBezTo>
                  <a:pt x="269" y="353"/>
                  <a:pt x="269" y="353"/>
                  <a:pt x="269" y="353"/>
                </a:cubicBezTo>
                <a:cubicBezTo>
                  <a:pt x="274" y="355"/>
                  <a:pt x="278" y="357"/>
                  <a:pt x="282" y="357"/>
                </a:cubicBezTo>
                <a:cubicBezTo>
                  <a:pt x="288" y="357"/>
                  <a:pt x="293" y="355"/>
                  <a:pt x="298" y="352"/>
                </a:cubicBezTo>
                <a:cubicBezTo>
                  <a:pt x="306" y="346"/>
                  <a:pt x="310" y="336"/>
                  <a:pt x="309" y="326"/>
                </a:cubicBezTo>
                <a:cubicBezTo>
                  <a:pt x="292" y="229"/>
                  <a:pt x="292" y="229"/>
                  <a:pt x="292" y="229"/>
                </a:cubicBezTo>
                <a:cubicBezTo>
                  <a:pt x="362" y="159"/>
                  <a:pt x="362" y="159"/>
                  <a:pt x="362" y="159"/>
                </a:cubicBezTo>
                <a:cubicBezTo>
                  <a:pt x="369" y="152"/>
                  <a:pt x="372" y="142"/>
                  <a:pt x="369" y="133"/>
                </a:cubicBezTo>
                <a:close/>
                <a:moveTo>
                  <a:pt x="273" y="211"/>
                </a:moveTo>
                <a:cubicBezTo>
                  <a:pt x="267" y="217"/>
                  <a:pt x="265" y="225"/>
                  <a:pt x="266" y="233"/>
                </a:cubicBezTo>
                <a:cubicBezTo>
                  <a:pt x="282" y="331"/>
                  <a:pt x="282" y="331"/>
                  <a:pt x="282" y="331"/>
                </a:cubicBezTo>
                <a:cubicBezTo>
                  <a:pt x="199" y="286"/>
                  <a:pt x="199" y="286"/>
                  <a:pt x="199" y="286"/>
                </a:cubicBezTo>
                <a:cubicBezTo>
                  <a:pt x="195" y="284"/>
                  <a:pt x="190" y="282"/>
                  <a:pt x="186" y="282"/>
                </a:cubicBezTo>
                <a:cubicBezTo>
                  <a:pt x="182" y="282"/>
                  <a:pt x="177" y="284"/>
                  <a:pt x="173" y="286"/>
                </a:cubicBezTo>
                <a:cubicBezTo>
                  <a:pt x="90" y="331"/>
                  <a:pt x="90" y="331"/>
                  <a:pt x="90" y="331"/>
                </a:cubicBezTo>
                <a:cubicBezTo>
                  <a:pt x="106" y="233"/>
                  <a:pt x="106" y="233"/>
                  <a:pt x="106" y="233"/>
                </a:cubicBezTo>
                <a:cubicBezTo>
                  <a:pt x="107" y="225"/>
                  <a:pt x="105" y="217"/>
                  <a:pt x="99" y="211"/>
                </a:cubicBezTo>
                <a:cubicBezTo>
                  <a:pt x="29" y="141"/>
                  <a:pt x="29" y="141"/>
                  <a:pt x="29" y="141"/>
                </a:cubicBezTo>
                <a:cubicBezTo>
                  <a:pt x="124" y="127"/>
                  <a:pt x="124" y="127"/>
                  <a:pt x="124" y="127"/>
                </a:cubicBezTo>
                <a:cubicBezTo>
                  <a:pt x="133" y="126"/>
                  <a:pt x="141" y="120"/>
                  <a:pt x="144" y="112"/>
                </a:cubicBezTo>
                <a:cubicBezTo>
                  <a:pt x="186" y="26"/>
                  <a:pt x="186" y="26"/>
                  <a:pt x="186" y="26"/>
                </a:cubicBezTo>
                <a:cubicBezTo>
                  <a:pt x="228" y="112"/>
                  <a:pt x="228" y="112"/>
                  <a:pt x="228" y="112"/>
                </a:cubicBezTo>
                <a:cubicBezTo>
                  <a:pt x="231" y="120"/>
                  <a:pt x="239" y="126"/>
                  <a:pt x="248" y="127"/>
                </a:cubicBezTo>
                <a:cubicBezTo>
                  <a:pt x="343" y="141"/>
                  <a:pt x="343" y="141"/>
                  <a:pt x="343" y="141"/>
                </a:cubicBezTo>
                <a:lnTo>
                  <a:pt x="273" y="211"/>
                </a:lnTo>
                <a:close/>
              </a:path>
            </a:pathLst>
          </a:custGeom>
          <a:solidFill>
            <a:schemeClr val="bg1"/>
          </a:solidFill>
          <a:ln>
            <a:noFill/>
          </a:ln>
        </p:spPr>
        <p:txBody>
          <a:bodyPr anchor="ctr"/>
          <a:lstStyle/>
          <a:p>
            <a:pPr algn="ctr"/>
            <a:endParaRPr/>
          </a:p>
        </p:txBody>
      </p:sp>
      <p:sp>
        <p:nvSpPr>
          <p:cNvPr id="11" name="íşlïdè"/>
          <p:cNvSpPr>
            <a:spLocks/>
          </p:cNvSpPr>
          <p:nvPr/>
        </p:nvSpPr>
        <p:spPr bwMode="auto">
          <a:xfrm>
            <a:off x="4105209" y="5470574"/>
            <a:ext cx="626564" cy="451560"/>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anchor="ctr"/>
          <a:lstStyle/>
          <a:p>
            <a:pPr algn="ctr"/>
            <a:endParaRPr/>
          </a:p>
        </p:txBody>
      </p:sp>
      <p:sp>
        <p:nvSpPr>
          <p:cNvPr id="12" name="îṡ1îḑé"/>
          <p:cNvSpPr>
            <a:spLocks/>
          </p:cNvSpPr>
          <p:nvPr/>
        </p:nvSpPr>
        <p:spPr bwMode="auto">
          <a:xfrm>
            <a:off x="7453780" y="5401852"/>
            <a:ext cx="594112" cy="513875"/>
          </a:xfrm>
          <a:custGeom>
            <a:avLst/>
            <a:gdLst>
              <a:gd name="T0" fmla="*/ 494 w 555"/>
              <a:gd name="T1" fmla="*/ 60 h 479"/>
              <a:gd name="T2" fmla="*/ 277 w 555"/>
              <a:gd name="T3" fmla="*/ 56 h 479"/>
              <a:gd name="T4" fmla="*/ 61 w 555"/>
              <a:gd name="T5" fmla="*/ 60 h 479"/>
              <a:gd name="T6" fmla="*/ 61 w 555"/>
              <a:gd name="T7" fmla="*/ 280 h 479"/>
              <a:gd name="T8" fmla="*/ 242 w 555"/>
              <a:gd name="T9" fmla="*/ 460 h 479"/>
              <a:gd name="T10" fmla="*/ 312 w 555"/>
              <a:gd name="T11" fmla="*/ 460 h 479"/>
              <a:gd name="T12" fmla="*/ 494 w 555"/>
              <a:gd name="T13" fmla="*/ 280 h 479"/>
              <a:gd name="T14" fmla="*/ 494 w 555"/>
              <a:gd name="T15" fmla="*/ 60 h 479"/>
              <a:gd name="T16" fmla="*/ 470 w 555"/>
              <a:gd name="T17" fmla="*/ 257 h 479"/>
              <a:gd name="T18" fmla="*/ 289 w 555"/>
              <a:gd name="T19" fmla="*/ 436 h 479"/>
              <a:gd name="T20" fmla="*/ 266 w 555"/>
              <a:gd name="T21" fmla="*/ 436 h 479"/>
              <a:gd name="T22" fmla="*/ 84 w 555"/>
              <a:gd name="T23" fmla="*/ 257 h 479"/>
              <a:gd name="T24" fmla="*/ 84 w 555"/>
              <a:gd name="T25" fmla="*/ 83 h 479"/>
              <a:gd name="T26" fmla="*/ 255 w 555"/>
              <a:gd name="T27" fmla="*/ 80 h 479"/>
              <a:gd name="T28" fmla="*/ 277 w 555"/>
              <a:gd name="T29" fmla="*/ 100 h 479"/>
              <a:gd name="T30" fmla="*/ 300 w 555"/>
              <a:gd name="T31" fmla="*/ 80 h 479"/>
              <a:gd name="T32" fmla="*/ 470 w 555"/>
              <a:gd name="T33" fmla="*/ 83 h 479"/>
              <a:gd name="T34" fmla="*/ 470 w 555"/>
              <a:gd name="T35" fmla="*/ 257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5" h="479">
                <a:moveTo>
                  <a:pt x="494" y="60"/>
                </a:moveTo>
                <a:cubicBezTo>
                  <a:pt x="434" y="1"/>
                  <a:pt x="339" y="0"/>
                  <a:pt x="277" y="56"/>
                </a:cubicBezTo>
                <a:cubicBezTo>
                  <a:pt x="216" y="0"/>
                  <a:pt x="121" y="1"/>
                  <a:pt x="61" y="60"/>
                </a:cubicBezTo>
                <a:cubicBezTo>
                  <a:pt x="0" y="121"/>
                  <a:pt x="0" y="219"/>
                  <a:pt x="61" y="280"/>
                </a:cubicBezTo>
                <a:cubicBezTo>
                  <a:pt x="79" y="298"/>
                  <a:pt x="242" y="460"/>
                  <a:pt x="242" y="460"/>
                </a:cubicBezTo>
                <a:cubicBezTo>
                  <a:pt x="262" y="479"/>
                  <a:pt x="293" y="479"/>
                  <a:pt x="312" y="460"/>
                </a:cubicBezTo>
                <a:cubicBezTo>
                  <a:pt x="312" y="460"/>
                  <a:pt x="492" y="282"/>
                  <a:pt x="494" y="280"/>
                </a:cubicBezTo>
                <a:cubicBezTo>
                  <a:pt x="555" y="219"/>
                  <a:pt x="555" y="121"/>
                  <a:pt x="494" y="60"/>
                </a:cubicBezTo>
                <a:close/>
                <a:moveTo>
                  <a:pt x="470" y="257"/>
                </a:moveTo>
                <a:cubicBezTo>
                  <a:pt x="289" y="436"/>
                  <a:pt x="289" y="436"/>
                  <a:pt x="289" y="436"/>
                </a:cubicBezTo>
                <a:cubicBezTo>
                  <a:pt x="283" y="443"/>
                  <a:pt x="272" y="443"/>
                  <a:pt x="266" y="436"/>
                </a:cubicBezTo>
                <a:cubicBezTo>
                  <a:pt x="84" y="257"/>
                  <a:pt x="84" y="257"/>
                  <a:pt x="84" y="257"/>
                </a:cubicBezTo>
                <a:cubicBezTo>
                  <a:pt x="36" y="209"/>
                  <a:pt x="36" y="131"/>
                  <a:pt x="84" y="83"/>
                </a:cubicBezTo>
                <a:cubicBezTo>
                  <a:pt x="131" y="37"/>
                  <a:pt x="206" y="36"/>
                  <a:pt x="255" y="80"/>
                </a:cubicBezTo>
                <a:cubicBezTo>
                  <a:pt x="277" y="100"/>
                  <a:pt x="277" y="100"/>
                  <a:pt x="277" y="100"/>
                </a:cubicBezTo>
                <a:cubicBezTo>
                  <a:pt x="300" y="80"/>
                  <a:pt x="300" y="80"/>
                  <a:pt x="300" y="80"/>
                </a:cubicBezTo>
                <a:cubicBezTo>
                  <a:pt x="349" y="36"/>
                  <a:pt x="424" y="37"/>
                  <a:pt x="470" y="83"/>
                </a:cubicBezTo>
                <a:cubicBezTo>
                  <a:pt x="519" y="131"/>
                  <a:pt x="519" y="209"/>
                  <a:pt x="470" y="257"/>
                </a:cubicBezTo>
                <a:close/>
              </a:path>
            </a:pathLst>
          </a:custGeom>
          <a:solidFill>
            <a:schemeClr val="bg1"/>
          </a:solidFill>
          <a:ln>
            <a:noFill/>
          </a:ln>
        </p:spPr>
        <p:txBody>
          <a:bodyPr anchor="ctr"/>
          <a:lstStyle/>
          <a:p>
            <a:pPr algn="ctr"/>
            <a:endParaRPr/>
          </a:p>
        </p:txBody>
      </p:sp>
      <p:grpSp>
        <p:nvGrpSpPr>
          <p:cNvPr id="29" name="组合 28"/>
          <p:cNvGrpSpPr/>
          <p:nvPr/>
        </p:nvGrpSpPr>
        <p:grpSpPr>
          <a:xfrm>
            <a:off x="602101" y="2953793"/>
            <a:ext cx="2662246" cy="2451703"/>
            <a:chOff x="1658315" y="2349127"/>
            <a:chExt cx="2133781" cy="2016326"/>
          </a:xfrm>
        </p:grpSpPr>
        <p:sp>
          <p:nvSpPr>
            <p:cNvPr id="30" name="文本框 29"/>
            <p:cNvSpPr txBox="1"/>
            <p:nvPr/>
          </p:nvSpPr>
          <p:spPr>
            <a:xfrm>
              <a:off x="1658315" y="2349127"/>
              <a:ext cx="2133781" cy="329058"/>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教学资源整合</a:t>
              </a:r>
            </a:p>
          </p:txBody>
        </p:sp>
        <p:sp>
          <p:nvSpPr>
            <p:cNvPr id="31" name="文本框 30"/>
            <p:cNvSpPr txBox="1"/>
            <p:nvPr/>
          </p:nvSpPr>
          <p:spPr>
            <a:xfrm>
              <a:off x="1658315" y="2687681"/>
              <a:ext cx="2133780" cy="167777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600" dirty="0"/>
                <a:t>将学校的</a:t>
              </a:r>
              <a:r>
                <a:rPr lang="zh-CN" altLang="en-US" sz="1600" b="1" dirty="0">
                  <a:solidFill>
                    <a:schemeClr val="bg1"/>
                  </a:solidFill>
                </a:rPr>
                <a:t>课程等数据</a:t>
              </a:r>
              <a:r>
                <a:rPr lang="zh-CN" altLang="en-US" sz="1600" dirty="0"/>
                <a:t>，</a:t>
              </a:r>
              <a:r>
                <a:rPr lang="zh-CN" altLang="en-US" sz="1600" b="1" dirty="0">
                  <a:solidFill>
                    <a:schemeClr val="bg1"/>
                  </a:solidFill>
                </a:rPr>
                <a:t>整合</a:t>
              </a:r>
              <a:r>
                <a:rPr lang="zh-CN" altLang="en-US" sz="1600" dirty="0"/>
                <a:t>到网站上，一栋教学楼的每一间教室，其使用情况都显示在列表中。比如，当天的课程安排、学生人数等等。学生可以根据这些信息，做出自己的跨专业听课安排。</a:t>
              </a:r>
              <a:endParaRPr lang="en-US" altLang="zh-CN" sz="1600" dirty="0">
                <a:solidFill>
                  <a:schemeClr val="tx1">
                    <a:lumMod val="50000"/>
                    <a:lumOff val="50000"/>
                  </a:schemeClr>
                </a:solidFill>
                <a:latin typeface="Century Gothic" panose="020B0502020202020204" pitchFamily="34" charset="0"/>
                <a:ea typeface="+mj-ea"/>
              </a:endParaRPr>
            </a:p>
          </p:txBody>
        </p:sp>
      </p:grpSp>
      <p:grpSp>
        <p:nvGrpSpPr>
          <p:cNvPr id="32" name="组合 31"/>
          <p:cNvGrpSpPr/>
          <p:nvPr/>
        </p:nvGrpSpPr>
        <p:grpSpPr>
          <a:xfrm>
            <a:off x="8595363" y="2711889"/>
            <a:ext cx="3129374" cy="2510636"/>
            <a:chOff x="1367494" y="2349127"/>
            <a:chExt cx="2576652" cy="1813873"/>
          </a:xfrm>
        </p:grpSpPr>
        <p:sp>
          <p:nvSpPr>
            <p:cNvPr id="33" name="文本框 32"/>
            <p:cNvSpPr txBox="1"/>
            <p:nvPr/>
          </p:nvSpPr>
          <p:spPr>
            <a:xfrm>
              <a:off x="1658314" y="2349127"/>
              <a:ext cx="2133781" cy="289070"/>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活动数据整合</a:t>
              </a:r>
            </a:p>
          </p:txBody>
        </p:sp>
        <p:sp>
          <p:nvSpPr>
            <p:cNvPr id="34" name="文本框 33"/>
            <p:cNvSpPr txBox="1"/>
            <p:nvPr/>
          </p:nvSpPr>
          <p:spPr>
            <a:xfrm>
              <a:off x="1367494" y="2687681"/>
              <a:ext cx="2576652" cy="147531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600" dirty="0"/>
                <a:t>可以将学校的</a:t>
              </a:r>
              <a:r>
                <a:rPr lang="zh-CN" altLang="en-US" sz="1600" b="1" dirty="0">
                  <a:solidFill>
                    <a:schemeClr val="bg1"/>
                  </a:solidFill>
                </a:rPr>
                <a:t>活动数据</a:t>
              </a:r>
              <a:r>
                <a:rPr lang="zh-CN" altLang="en-US" sz="1600" dirty="0"/>
                <a:t>，</a:t>
              </a:r>
              <a:r>
                <a:rPr lang="zh-CN" altLang="en-US" sz="1600" b="1" dirty="0">
                  <a:solidFill>
                    <a:schemeClr val="bg1"/>
                  </a:solidFill>
                </a:rPr>
                <a:t>整合</a:t>
              </a:r>
              <a:r>
                <a:rPr lang="zh-CN" altLang="en-US" sz="1600" dirty="0"/>
                <a:t>到网站上。对即将进行和正在进行的活动，进行标记，显示在活动列表上，点击即可查看详细内容；点击校园中的任意建筑物，即可查看该建筑物中所有的活动信息，便于师生选择参加</a:t>
              </a:r>
              <a:r>
                <a:rPr lang="zh-CN" altLang="en-US" sz="1400" dirty="0"/>
                <a:t>。</a:t>
              </a:r>
              <a:endParaRPr lang="en-US" altLang="zh-CN" sz="1400" dirty="0">
                <a:solidFill>
                  <a:schemeClr val="tx1">
                    <a:lumMod val="50000"/>
                    <a:lumOff val="50000"/>
                  </a:schemeClr>
                </a:solidFill>
                <a:latin typeface="Century Gothic" panose="020B0502020202020204" pitchFamily="34" charset="0"/>
                <a:ea typeface="+mj-ea"/>
              </a:endParaRPr>
            </a:p>
          </p:txBody>
        </p:sp>
      </p:grpSp>
      <p:grpSp>
        <p:nvGrpSpPr>
          <p:cNvPr id="36" name="组合 35"/>
          <p:cNvGrpSpPr/>
          <p:nvPr/>
        </p:nvGrpSpPr>
        <p:grpSpPr>
          <a:xfrm>
            <a:off x="4487331" y="1056916"/>
            <a:ext cx="3208868" cy="2620210"/>
            <a:chOff x="1175805" y="2349127"/>
            <a:chExt cx="3208868" cy="1529019"/>
          </a:xfrm>
        </p:grpSpPr>
        <p:sp>
          <p:nvSpPr>
            <p:cNvPr id="37" name="文本框 36"/>
            <p:cNvSpPr txBox="1"/>
            <p:nvPr/>
          </p:nvSpPr>
          <p:spPr>
            <a:xfrm>
              <a:off x="1658314" y="2349127"/>
              <a:ext cx="2133781" cy="233483"/>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可视化展示</a:t>
              </a:r>
            </a:p>
          </p:txBody>
        </p:sp>
        <p:sp>
          <p:nvSpPr>
            <p:cNvPr id="38" name="文本框 37"/>
            <p:cNvSpPr txBox="1"/>
            <p:nvPr/>
          </p:nvSpPr>
          <p:spPr>
            <a:xfrm>
              <a:off x="1175805" y="2687681"/>
              <a:ext cx="3208868" cy="119046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600" dirty="0"/>
                <a:t>实现校园信息的</a:t>
              </a:r>
              <a:r>
                <a:rPr lang="zh-CN" altLang="en-US" sz="1600" b="1" dirty="0">
                  <a:solidFill>
                    <a:schemeClr val="bg1"/>
                  </a:solidFill>
                </a:rPr>
                <a:t>可视化展示呈现</a:t>
              </a:r>
              <a:r>
                <a:rPr lang="zh-CN" altLang="en-US" sz="1600" dirty="0"/>
                <a:t>，直观宣传美丽校园，展示校园炫丽风貌，提升校园领先形象，提升考生报考就读意愿。对于新生可方便快捷地熟悉校园，更好的展示校园的形象，也可以促进访客及学术交流，提升形象。</a:t>
              </a:r>
              <a:endParaRPr lang="en-US" altLang="zh-CN" sz="1600" dirty="0">
                <a:solidFill>
                  <a:schemeClr val="tx1">
                    <a:lumMod val="50000"/>
                    <a:lumOff val="50000"/>
                  </a:schemeClr>
                </a:solidFill>
                <a:latin typeface="Century Gothic" panose="020B0502020202020204" pitchFamily="34" charset="0"/>
                <a:ea typeface="+mj-ea"/>
              </a:endParaRPr>
            </a:p>
          </p:txBody>
        </p:sp>
      </p:grpSp>
      <p:sp>
        <p:nvSpPr>
          <p:cNvPr id="21" name="文本框 20"/>
          <p:cNvSpPr txBox="1"/>
          <p:nvPr/>
        </p:nvSpPr>
        <p:spPr>
          <a:xfrm>
            <a:off x="1119688" y="484881"/>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智慧校园概念</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集中简洁方便</a:t>
            </a:r>
            <a:endParaRPr lang="en-US" altLang="zh-CN" sz="28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3110239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4" name="Connector: Elbow 2"/>
          <p:cNvCxnSpPr/>
          <p:nvPr/>
        </p:nvCxnSpPr>
        <p:spPr>
          <a:xfrm rot="5400000" flipH="1" flipV="1">
            <a:off x="6096838" y="-684481"/>
            <a:ext cx="18161" cy="7055753"/>
          </a:xfrm>
          <a:prstGeom prst="bentConnector3">
            <a:avLst>
              <a:gd name="adj1" fmla="val 2117646"/>
            </a:avLst>
          </a:prstGeom>
          <a:ln w="190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 name="Connector: Elbow 3"/>
          <p:cNvCxnSpPr/>
          <p:nvPr/>
        </p:nvCxnSpPr>
        <p:spPr>
          <a:xfrm rot="5400000">
            <a:off x="6096836" y="1197972"/>
            <a:ext cx="18161" cy="7055753"/>
          </a:xfrm>
          <a:prstGeom prst="bentConnector3">
            <a:avLst>
              <a:gd name="adj1" fmla="val 2117646"/>
            </a:avLst>
          </a:prstGeom>
          <a:ln w="190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9" name="išḷïḑè"/>
          <p:cNvSpPr/>
          <p:nvPr/>
        </p:nvSpPr>
        <p:spPr>
          <a:xfrm>
            <a:off x="4606887" y="1499042"/>
            <a:ext cx="2893468" cy="720525"/>
          </a:xfrm>
          <a:prstGeom prst="roundRect">
            <a:avLst>
              <a:gd name="adj" fmla="val 50000"/>
            </a:avLst>
          </a:prstGeom>
          <a:solidFill>
            <a:schemeClr val="tx1">
              <a:lumMod val="50000"/>
              <a:lumOff val="50000"/>
            </a:schemeClr>
          </a:solidFill>
          <a:ln w="3175">
            <a:no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8" name="îś1íḓè"/>
          <p:cNvSpPr/>
          <p:nvPr/>
        </p:nvSpPr>
        <p:spPr>
          <a:xfrm>
            <a:off x="1046785" y="2868585"/>
            <a:ext cx="1928653" cy="1928615"/>
          </a:xfrm>
          <a:prstGeom prst="ellipse">
            <a:avLst/>
          </a:prstGeom>
          <a:solidFill>
            <a:schemeClr val="accent1"/>
          </a:solidFill>
          <a:ln w="15875">
            <a:noFill/>
            <a:miter lim="800000"/>
            <a:headEnd/>
            <a:tailEnd/>
          </a:ln>
        </p:spPr>
        <p:txBody>
          <a:bodyPr anchor="ctr"/>
          <a:lstStyle/>
          <a:p>
            <a:pPr algn="ctr"/>
            <a:endParaRPr/>
          </a:p>
        </p:txBody>
      </p:sp>
      <p:sp>
        <p:nvSpPr>
          <p:cNvPr id="9" name="iṧlîḑe"/>
          <p:cNvSpPr/>
          <p:nvPr/>
        </p:nvSpPr>
        <p:spPr>
          <a:xfrm>
            <a:off x="9307259" y="2868230"/>
            <a:ext cx="1929396" cy="1929357"/>
          </a:xfrm>
          <a:prstGeom prst="ellipse">
            <a:avLst/>
          </a:prstGeom>
          <a:solidFill>
            <a:schemeClr val="accent2"/>
          </a:solidFill>
          <a:ln w="15875">
            <a:noFill/>
            <a:miter lim="800000"/>
            <a:headEnd/>
            <a:tailEnd/>
          </a:ln>
        </p:spPr>
        <p:txBody>
          <a:bodyPr anchor="ctr"/>
          <a:lstStyle/>
          <a:p>
            <a:pPr algn="ctr"/>
            <a:endParaRPr/>
          </a:p>
        </p:txBody>
      </p:sp>
      <p:sp>
        <p:nvSpPr>
          <p:cNvPr id="11" name="îṧḷidê"/>
          <p:cNvSpPr>
            <a:spLocks/>
          </p:cNvSpPr>
          <p:nvPr/>
        </p:nvSpPr>
        <p:spPr bwMode="auto">
          <a:xfrm>
            <a:off x="1678296" y="3188192"/>
            <a:ext cx="668563" cy="668551"/>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solidFill>
          <a:ln>
            <a:noFill/>
          </a:ln>
        </p:spPr>
        <p:txBody>
          <a:bodyPr anchor="ctr"/>
          <a:lstStyle/>
          <a:p>
            <a:pPr algn="ctr"/>
            <a:endParaRPr/>
          </a:p>
        </p:txBody>
      </p:sp>
      <p:sp>
        <p:nvSpPr>
          <p:cNvPr id="12" name="îṧḷîḍè"/>
          <p:cNvSpPr>
            <a:spLocks/>
          </p:cNvSpPr>
          <p:nvPr/>
        </p:nvSpPr>
        <p:spPr bwMode="auto">
          <a:xfrm>
            <a:off x="9936581" y="3188191"/>
            <a:ext cx="668563" cy="668551"/>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a:p>
        </p:txBody>
      </p:sp>
      <p:sp>
        <p:nvSpPr>
          <p:cNvPr id="27" name="文本框 26"/>
          <p:cNvSpPr txBox="1"/>
          <p:nvPr/>
        </p:nvSpPr>
        <p:spPr>
          <a:xfrm>
            <a:off x="1175333" y="4001873"/>
            <a:ext cx="1671556"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bg1"/>
                </a:solidFill>
                <a:latin typeface="Century Gothic" panose="020B0502020202020204" pitchFamily="34" charset="0"/>
              </a:rPr>
              <a:t>校内展示变化</a:t>
            </a:r>
          </a:p>
        </p:txBody>
      </p:sp>
      <p:sp>
        <p:nvSpPr>
          <p:cNvPr id="28" name="文本框 27"/>
          <p:cNvSpPr txBox="1"/>
          <p:nvPr/>
        </p:nvSpPr>
        <p:spPr>
          <a:xfrm>
            <a:off x="9436179" y="4001873"/>
            <a:ext cx="1671556"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bg1"/>
                </a:solidFill>
                <a:latin typeface="Century Gothic" panose="020B0502020202020204" pitchFamily="34" charset="0"/>
              </a:rPr>
              <a:t>校外展示宣传</a:t>
            </a:r>
          </a:p>
        </p:txBody>
      </p:sp>
      <p:sp>
        <p:nvSpPr>
          <p:cNvPr id="29" name="文本框 28"/>
          <p:cNvSpPr txBox="1"/>
          <p:nvPr/>
        </p:nvSpPr>
        <p:spPr>
          <a:xfrm>
            <a:off x="4919230" y="1628214"/>
            <a:ext cx="2368730"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bg1"/>
                </a:solidFill>
                <a:latin typeface="Century Gothic" panose="020B0502020202020204" pitchFamily="34" charset="0"/>
              </a:rPr>
              <a:t>智慧校园好处多</a:t>
            </a:r>
          </a:p>
        </p:txBody>
      </p:sp>
      <p:sp>
        <p:nvSpPr>
          <p:cNvPr id="31" name="文本框 30"/>
          <p:cNvSpPr txBox="1"/>
          <p:nvPr/>
        </p:nvSpPr>
        <p:spPr>
          <a:xfrm>
            <a:off x="3542364" y="2394612"/>
            <a:ext cx="5022515" cy="4007059"/>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zh-CN" altLang="en-US" sz="1600" b="1" dirty="0">
                <a:latin typeface="Century Gothic" panose="020B0502020202020204" pitchFamily="34" charset="0"/>
                <a:ea typeface="+mj-ea"/>
              </a:rPr>
              <a:t>学校是一个大型建设区域，人、财、物及校园环境都在不断的变化之中，各类信息广泛且在动态变化。近年来，为适应社会发展需要，各高校都加大改革力度，开展大规模校园建设、购置设备、引进教师、扩大招生等，所有这些都给高校的管理工作带来很大困难，管理工作非常复杂。</a:t>
            </a:r>
          </a:p>
          <a:p>
            <a:pPr algn="just">
              <a:lnSpc>
                <a:spcPct val="114000"/>
              </a:lnSpc>
            </a:pPr>
            <a:endParaRPr lang="zh-CN" altLang="en-US" sz="1600" b="1" dirty="0">
              <a:latin typeface="Century Gothic" panose="020B0502020202020204" pitchFamily="34" charset="0"/>
              <a:ea typeface="+mj-ea"/>
            </a:endParaRPr>
          </a:p>
          <a:p>
            <a:pPr algn="just">
              <a:lnSpc>
                <a:spcPct val="114000"/>
              </a:lnSpc>
            </a:pPr>
            <a:r>
              <a:rPr lang="zh-CN" altLang="en-US" sz="1600" b="1" dirty="0">
                <a:latin typeface="Century Gothic" panose="020B0502020202020204" pitchFamily="34" charset="0"/>
                <a:ea typeface="+mj-ea"/>
              </a:rPr>
              <a:t>然而，学校各个机构、建筑等情况的介绍仍停留在传统的文字与图片结合的模式中，只能给校内外人员以静态信息展示，不够生动、直观。集成校园导航、校容校貌展示、招生宣传、校园物联网管理的三维可视化校园系统，将是大势所趋，将成为校园管理不可缺少的有力助手，对学校的对外形象宣传、招生宣传、高效管理将产生重要的作用</a:t>
            </a:r>
            <a:r>
              <a:rPr lang="zh-CN" altLang="en-US" sz="1200" b="1" dirty="0">
                <a:latin typeface="Century Gothic" panose="020B0502020202020204" pitchFamily="34" charset="0"/>
                <a:ea typeface="+mj-ea"/>
              </a:rPr>
              <a:t>。</a:t>
            </a:r>
            <a:endParaRPr lang="en-US" altLang="zh-CN" sz="1200" b="1" dirty="0">
              <a:latin typeface="Century Gothic" panose="020B0502020202020204" pitchFamily="34" charset="0"/>
              <a:ea typeface="+mj-ea"/>
            </a:endParaRPr>
          </a:p>
        </p:txBody>
      </p:sp>
      <p:sp>
        <p:nvSpPr>
          <p:cNvPr id="16" name="文本框 15"/>
          <p:cNvSpPr txBox="1"/>
          <p:nvPr/>
        </p:nvSpPr>
        <p:spPr>
          <a:xfrm>
            <a:off x="1443312" y="586887"/>
            <a:ext cx="4198104" cy="954107"/>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bg1"/>
                </a:solidFill>
                <a:latin typeface="Century Gothic" panose="020B0502020202020204" pitchFamily="34" charset="0"/>
              </a:rPr>
              <a:t>智慧校园概念</a:t>
            </a:r>
            <a:endParaRPr lang="en-US" altLang="zh-CN" sz="2800" b="1" dirty="0">
              <a:solidFill>
                <a:schemeClr val="bg1"/>
              </a:solidFill>
              <a:latin typeface="Century Gothic" panose="020B0502020202020204" pitchFamily="34" charset="0"/>
            </a:endParaRPr>
          </a:p>
          <a:p>
            <a:r>
              <a:rPr lang="zh-CN" altLang="en-US" sz="2800" b="1" dirty="0">
                <a:solidFill>
                  <a:schemeClr val="bg1"/>
                </a:solidFill>
                <a:latin typeface="Century Gothic" panose="020B0502020202020204" pitchFamily="34" charset="0"/>
              </a:rPr>
              <a:t>集中简洁方便</a:t>
            </a:r>
            <a:endParaRPr lang="en-US" altLang="zh-CN" sz="2800" b="1" dirty="0">
              <a:solidFill>
                <a:schemeClr val="bg1"/>
              </a:solidFill>
              <a:latin typeface="Century Gothic" panose="020B0502020202020204" pitchFamily="34" charset="0"/>
            </a:endParaRPr>
          </a:p>
        </p:txBody>
      </p:sp>
      <p:sp>
        <p:nvSpPr>
          <p:cNvPr id="18" name="文本框 17"/>
          <p:cNvSpPr txBox="1"/>
          <p:nvPr/>
        </p:nvSpPr>
        <p:spPr>
          <a:xfrm>
            <a:off x="4030415" y="686870"/>
            <a:ext cx="4738582" cy="400110"/>
          </a:xfrm>
          <a:prstGeom prst="rect">
            <a:avLst/>
          </a:prstGeom>
          <a:noFill/>
        </p:spPr>
        <p:txBody>
          <a:bodyPr wrap="square" rtlCol="0">
            <a:spAutoFit/>
            <a:scene3d>
              <a:camera prst="orthographicFront"/>
              <a:lightRig rig="threePt" dir="t"/>
            </a:scene3d>
            <a:sp3d contourW="12700"/>
          </a:bodyPr>
          <a:lstStyle/>
          <a:p>
            <a:r>
              <a:rPr lang="en-US" altLang="zh-CN" sz="1000" dirty="0">
                <a:solidFill>
                  <a:schemeClr val="bg1">
                    <a:lumMod val="65000"/>
                  </a:schemeClr>
                </a:solidFill>
                <a:latin typeface="Century Gothic" panose="020B0502020202020204" pitchFamily="34" charset="0"/>
              </a:rPr>
              <a:t>The user can demonstrate on a projector or computer, or print the presentation and make it into a film to be used in a wider field</a:t>
            </a:r>
          </a:p>
        </p:txBody>
      </p:sp>
      <p:sp>
        <p:nvSpPr>
          <p:cNvPr id="2" name="文本框 1">
            <a:extLst>
              <a:ext uri="{FF2B5EF4-FFF2-40B4-BE49-F238E27FC236}">
                <a16:creationId xmlns:a16="http://schemas.microsoft.com/office/drawing/2014/main" id="{674D154C-09E6-42C6-8263-085BB90DD504}"/>
              </a:ext>
            </a:extLst>
          </p:cNvPr>
          <p:cNvSpPr txBox="1"/>
          <p:nvPr/>
        </p:nvSpPr>
        <p:spPr>
          <a:xfrm>
            <a:off x="3869665" y="2765046"/>
            <a:ext cx="4367912" cy="2031325"/>
          </a:xfrm>
          <a:prstGeom prst="rect">
            <a:avLst/>
          </a:prstGeom>
          <a:noFill/>
        </p:spPr>
        <p:txBody>
          <a:bodyPr wrap="square" rtlCol="0">
            <a:spAutoFit/>
          </a:bodyPr>
          <a:lstStyle/>
          <a:p>
            <a:r>
              <a:rPr lang="zh-CN" altLang="en-US" b="1" dirty="0">
                <a:solidFill>
                  <a:schemeClr val="accent2"/>
                </a:solidFill>
              </a:rPr>
              <a:t>智慧校园</a:t>
            </a:r>
            <a:r>
              <a:rPr lang="zh-CN" altLang="en-US" dirty="0"/>
              <a:t>，是高校信息化的进化形态，它通过各种新型信息 技术，感知校园环境、识别师生工作、学习情景，把学校的物理空间、数字空间有效地结合起来，为师生建立起便利、舒适、高效的教学环境，改变师生与资源、环境的互动方式，从而实现以 人为本、高效创新的服务模式。</a:t>
            </a:r>
          </a:p>
        </p:txBody>
      </p:sp>
    </p:spTree>
    <p:extLst>
      <p:ext uri="{BB962C8B-B14F-4D97-AF65-F5344CB8AC3E}">
        <p14:creationId xmlns:p14="http://schemas.microsoft.com/office/powerpoint/2010/main" val="42661506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xit" presetSubtype="0" fill="hold" grpId="0" nodeType="clickEffect">
                                  <p:stCondLst>
                                    <p:cond delay="0"/>
                                  </p:stCondLst>
                                  <p:childTnLst>
                                    <p:animEffect transition="out" filter="fade">
                                      <p:cBhvr>
                                        <p:cTn id="17" dur="1000"/>
                                        <p:tgtEl>
                                          <p:spTgt spid="31"/>
                                        </p:tgtEl>
                                      </p:cBhvr>
                                    </p:animEffect>
                                    <p:anim calcmode="lin" valueType="num">
                                      <p:cBhvr>
                                        <p:cTn id="18" dur="1000"/>
                                        <p:tgtEl>
                                          <p:spTgt spid="31"/>
                                        </p:tgtEl>
                                        <p:attrNameLst>
                                          <p:attrName>ppt_x</p:attrName>
                                        </p:attrNameLst>
                                      </p:cBhvr>
                                      <p:tavLst>
                                        <p:tav tm="0">
                                          <p:val>
                                            <p:strVal val="ppt_x"/>
                                          </p:val>
                                        </p:tav>
                                        <p:tav tm="100000">
                                          <p:val>
                                            <p:strVal val="ppt_x"/>
                                          </p:val>
                                        </p:tav>
                                      </p:tavLst>
                                    </p:anim>
                                    <p:anim calcmode="lin" valueType="num">
                                      <p:cBhvr>
                                        <p:cTn id="19" dur="1000"/>
                                        <p:tgtEl>
                                          <p:spTgt spid="31"/>
                                        </p:tgtEl>
                                        <p:attrNameLst>
                                          <p:attrName>ppt_y</p:attrName>
                                        </p:attrNameLst>
                                      </p:cBhvr>
                                      <p:tavLst>
                                        <p:tav tm="0">
                                          <p:val>
                                            <p:strVal val="ppt_y"/>
                                          </p:val>
                                        </p:tav>
                                        <p:tav tm="100000">
                                          <p:val>
                                            <p:strVal val="ppt_y+.1"/>
                                          </p:val>
                                        </p:tav>
                                      </p:tavLst>
                                    </p:anim>
                                    <p:set>
                                      <p:cBhvr>
                                        <p:cTn id="20" dur="1" fill="hold">
                                          <p:stCondLst>
                                            <p:cond delay="999"/>
                                          </p:stCondLst>
                                        </p:cTn>
                                        <p:tgtEl>
                                          <p:spTgt spid="3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1" grpId="0"/>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ISLIDE.DIAGRAM" val="27c0fd1a-f671-402d-8da3-a1d48e8f671b"/>
</p:tagLst>
</file>

<file path=ppt/tags/tag3.xml><?xml version="1.0" encoding="utf-8"?>
<p:tagLst xmlns:a="http://schemas.openxmlformats.org/drawingml/2006/main" xmlns:r="http://schemas.openxmlformats.org/officeDocument/2006/relationships" xmlns:p="http://schemas.openxmlformats.org/presentationml/2006/main">
  <p:tag name="ISLIDE.DIAGRAM" val="a417bf34-d299-4453-a191-a54692244ff8"/>
</p:tagLst>
</file>

<file path=ppt/tags/tag4.xml><?xml version="1.0" encoding="utf-8"?>
<p:tagLst xmlns:a="http://schemas.openxmlformats.org/drawingml/2006/main" xmlns:r="http://schemas.openxmlformats.org/officeDocument/2006/relationships" xmlns:p="http://schemas.openxmlformats.org/presentationml/2006/main">
  <p:tag name="ISLIDE.DIAGRAM" val="127160a5-3e3b-4810-8159-fe57806f6d29"/>
</p:tagLst>
</file>

<file path=ppt/theme/theme1.xml><?xml version="1.0" encoding="utf-8"?>
<a:theme xmlns:a="http://schemas.openxmlformats.org/drawingml/2006/main" name="Office Theme">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1419</TotalTime>
  <Words>1848</Words>
  <Application>Microsoft Office PowerPoint</Application>
  <PresentationFormat>宽屏</PresentationFormat>
  <Paragraphs>203</Paragraphs>
  <Slides>26</Slides>
  <Notes>26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等线</vt:lpstr>
      <vt:lpstr>等线 Light</vt:lpstr>
      <vt:lpstr>Agency FB</vt:lpstr>
      <vt:lpstr>Arial</vt:lpstr>
      <vt:lpstr>Bradley Hand ITC</vt:lpstr>
      <vt:lpstr>Calibri</vt:lpstr>
      <vt:lpstr>Calibri Light</vt:lpstr>
      <vt:lpstr>Century Gothic</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方桂安</cp:lastModifiedBy>
  <cp:revision>126</cp:revision>
  <dcterms:created xsi:type="dcterms:W3CDTF">2017-08-18T03:02:00Z</dcterms:created>
  <dcterms:modified xsi:type="dcterms:W3CDTF">2021-05-23T05:52:48Z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